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PT Sans" panose="020B0503020203020204" pitchFamily="34" charset="0"/>
      <p:regular r:id="rId27"/>
      <p:bold r:id="rId28"/>
      <p:italic r:id="rId29"/>
      <p:boldItalic r:id="rId30"/>
    </p:embeddedFont>
    <p:embeddedFont>
      <p:font typeface="Questrial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f22f91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7f22f91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efe92231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5efe92231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eea1b67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7eea1b67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eea1b67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7eea1b67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eea1b67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7eea1b67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eea1b67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7eea1b67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>
            <a:spLocks noGrp="1"/>
          </p:cNvSpPr>
          <p:nvPr>
            <p:ph type="ctrTitle"/>
          </p:nvPr>
        </p:nvSpPr>
        <p:spPr>
          <a:xfrm>
            <a:off x="1313259" y="975589"/>
            <a:ext cx="6517500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"/>
          </p:nvPr>
        </p:nvSpPr>
        <p:spPr>
          <a:xfrm>
            <a:off x="1313259" y="2914650"/>
            <a:ext cx="65175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685331" y="621422"/>
            <a:ext cx="776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685331" y="2743093"/>
            <a:ext cx="7764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77730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38295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2"/>
          </p:nvPr>
        </p:nvSpPr>
        <p:spPr>
          <a:xfrm>
            <a:off x="4629150" y="1775319"/>
            <a:ext cx="38289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859746" y="1778263"/>
            <a:ext cx="365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2"/>
          </p:nvPr>
        </p:nvSpPr>
        <p:spPr>
          <a:xfrm>
            <a:off x="685331" y="2288259"/>
            <a:ext cx="38295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3"/>
          </p:nvPr>
        </p:nvSpPr>
        <p:spPr>
          <a:xfrm>
            <a:off x="4797317" y="1778263"/>
            <a:ext cx="366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4"/>
          </p:nvPr>
        </p:nvSpPr>
        <p:spPr>
          <a:xfrm>
            <a:off x="4629150" y="2288259"/>
            <a:ext cx="3828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29517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808547" y="457200"/>
            <a:ext cx="465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2"/>
          </p:nvPr>
        </p:nvSpPr>
        <p:spPr>
          <a:xfrm>
            <a:off x="685331" y="1974639"/>
            <a:ext cx="29517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44511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8" name="Google Shape;198;p23"/>
          <p:cNvSpPr>
            <a:spLocks noGrp="1"/>
          </p:cNvSpPr>
          <p:nvPr>
            <p:ph type="pic" idx="2"/>
          </p:nvPr>
        </p:nvSpPr>
        <p:spPr>
          <a:xfrm>
            <a:off x="5568602" y="457201"/>
            <a:ext cx="2441400" cy="38862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685346" y="1974639"/>
            <a:ext cx="44511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685346" y="3217030"/>
            <a:ext cx="7773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24"/>
          <p:cNvSpPr>
            <a:spLocks noGrp="1"/>
          </p:cNvSpPr>
          <p:nvPr>
            <p:ph type="pic" idx="2"/>
          </p:nvPr>
        </p:nvSpPr>
        <p:spPr>
          <a:xfrm>
            <a:off x="888558" y="523696"/>
            <a:ext cx="7366800" cy="2410500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685331" y="3831546"/>
            <a:ext cx="77733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685331" y="457199"/>
            <a:ext cx="77733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685331" y="3153616"/>
            <a:ext cx="77733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1084659" y="457200"/>
            <a:ext cx="69771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1290483" y="2707524"/>
            <a:ext cx="6564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2"/>
          </p:nvPr>
        </p:nvSpPr>
        <p:spPr>
          <a:xfrm>
            <a:off x="685331" y="3279597"/>
            <a:ext cx="77733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751116" y="565625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</a:pPr>
            <a:r>
              <a:rPr lang="en" sz="6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 sz="1100"/>
          </a:p>
        </p:txBody>
      </p:sp>
      <p:sp>
        <p:nvSpPr>
          <p:cNvPr id="227" name="Google Shape;227;p26"/>
          <p:cNvSpPr txBox="1"/>
          <p:nvPr/>
        </p:nvSpPr>
        <p:spPr>
          <a:xfrm>
            <a:off x="7918168" y="22451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</a:pPr>
            <a:r>
              <a:rPr lang="en" sz="6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685331" y="1604041"/>
            <a:ext cx="77733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685331" y="3496751"/>
            <a:ext cx="7773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77733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2"/>
          </p:nvPr>
        </p:nvSpPr>
        <p:spPr>
          <a:xfrm>
            <a:off x="685331" y="2207516"/>
            <a:ext cx="24744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3"/>
          </p:nvPr>
        </p:nvSpPr>
        <p:spPr>
          <a:xfrm>
            <a:off x="3339292" y="1775320"/>
            <a:ext cx="24687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4"/>
          </p:nvPr>
        </p:nvSpPr>
        <p:spPr>
          <a:xfrm>
            <a:off x="3331011" y="2207516"/>
            <a:ext cx="24774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5"/>
          </p:nvPr>
        </p:nvSpPr>
        <p:spPr>
          <a:xfrm>
            <a:off x="5979973" y="1775320"/>
            <a:ext cx="2478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6"/>
          </p:nvPr>
        </p:nvSpPr>
        <p:spPr>
          <a:xfrm>
            <a:off x="5979973" y="2207516"/>
            <a:ext cx="24786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685331" y="458079"/>
            <a:ext cx="77733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685331" y="3153615"/>
            <a:ext cx="2472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>
            <a:spLocks noGrp="1"/>
          </p:cNvSpPr>
          <p:nvPr>
            <p:ph type="pic" idx="2"/>
          </p:nvPr>
        </p:nvSpPr>
        <p:spPr>
          <a:xfrm>
            <a:off x="685331" y="1775320"/>
            <a:ext cx="2472300" cy="1143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3"/>
          </p:nvPr>
        </p:nvSpPr>
        <p:spPr>
          <a:xfrm>
            <a:off x="685331" y="3585812"/>
            <a:ext cx="24723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4"/>
          </p:nvPr>
        </p:nvSpPr>
        <p:spPr>
          <a:xfrm>
            <a:off x="3332069" y="3153615"/>
            <a:ext cx="2476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4" name="Google Shape;254;p29"/>
          <p:cNvSpPr>
            <a:spLocks noGrp="1"/>
          </p:cNvSpPr>
          <p:nvPr>
            <p:ph type="pic" idx="5"/>
          </p:nvPr>
        </p:nvSpPr>
        <p:spPr>
          <a:xfrm>
            <a:off x="3331011" y="1775320"/>
            <a:ext cx="2477400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6"/>
          </p:nvPr>
        </p:nvSpPr>
        <p:spPr>
          <a:xfrm>
            <a:off x="3331011" y="3585810"/>
            <a:ext cx="24774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7"/>
          </p:nvPr>
        </p:nvSpPr>
        <p:spPr>
          <a:xfrm>
            <a:off x="5979973" y="3153615"/>
            <a:ext cx="2475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7" name="Google Shape;257;p29"/>
          <p:cNvSpPr>
            <a:spLocks noGrp="1"/>
          </p:cNvSpPr>
          <p:nvPr>
            <p:ph type="pic" idx="8"/>
          </p:nvPr>
        </p:nvSpPr>
        <p:spPr>
          <a:xfrm>
            <a:off x="5979973" y="1775320"/>
            <a:ext cx="2478600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9"/>
          </p:nvPr>
        </p:nvSpPr>
        <p:spPr>
          <a:xfrm>
            <a:off x="5979879" y="3585809"/>
            <a:ext cx="24789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 rot="5400000">
            <a:off x="3288021" y="-827330"/>
            <a:ext cx="2568000" cy="7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 rot="5400000">
            <a:off x="5558119" y="1442851"/>
            <a:ext cx="38862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body" idx="1"/>
          </p:nvPr>
        </p:nvSpPr>
        <p:spPr>
          <a:xfrm rot="5400000">
            <a:off x="1614224" y="-471749"/>
            <a:ext cx="3886200" cy="5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 descr="\\DROBO-FS\QuickDrops\JB\PPTX NG\Droplets\LightingOverlay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psne.org/careerawarenessprogram/eat-with-an-expert/elkhorn-high?authuser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unchpad.classlink.com/elkho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/>
        </p:nvSpPr>
        <p:spPr>
          <a:xfrm>
            <a:off x="7193344" y="4540363"/>
            <a:ext cx="5058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</a:t>
            </a:fld>
            <a:endParaRPr sz="1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81" name="Google Shape;281;p32"/>
          <p:cNvCxnSpPr/>
          <p:nvPr/>
        </p:nvCxnSpPr>
        <p:spPr>
          <a:xfrm>
            <a:off x="1613460" y="2322428"/>
            <a:ext cx="3294000" cy="287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cxnSp>
        <p:nvCxnSpPr>
          <p:cNvPr id="282" name="Google Shape;282;p32"/>
          <p:cNvCxnSpPr/>
          <p:nvPr/>
        </p:nvCxnSpPr>
        <p:spPr>
          <a:xfrm>
            <a:off x="1622479" y="2742037"/>
            <a:ext cx="3285300" cy="239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sp>
        <p:nvSpPr>
          <p:cNvPr id="283" name="Google Shape;283;p32"/>
          <p:cNvSpPr txBox="1"/>
          <p:nvPr/>
        </p:nvSpPr>
        <p:spPr>
          <a:xfrm>
            <a:off x="456000" y="76125"/>
            <a:ext cx="8034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Exploration Announcement Before TA L</a:t>
            </a:r>
            <a:r>
              <a:rPr lang="en" sz="2600" b="1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esson: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456000" y="495300"/>
            <a:ext cx="7872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●"/>
            </a:pPr>
            <a:r>
              <a:rPr lang="en" sz="1800" dirty="0"/>
              <a:t>Eat with an expert once a month in Lecture Hall </a:t>
            </a:r>
            <a:br>
              <a:rPr lang="en" sz="1800" dirty="0"/>
            </a:br>
            <a:r>
              <a:rPr lang="en" sz="1800" dirty="0"/>
              <a:t>       </a:t>
            </a:r>
            <a:r>
              <a:rPr lang="en" sz="1500" b="1" dirty="0">
                <a:solidFill>
                  <a:srgbClr val="595959"/>
                </a:solidFill>
              </a:rPr>
              <a:t>September 14:  Careers in the Military (Air Force &amp; Army)</a:t>
            </a: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 dirty="0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 dirty="0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 dirty="0">
              <a:solidFill>
                <a:srgbClr val="595959"/>
              </a:solidFill>
            </a:endParaRPr>
          </a:p>
          <a:p>
            <a:pPr marL="55880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Noto Sans Symbols"/>
              <a:buChar char="○"/>
            </a:pPr>
            <a:endParaRPr sz="15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15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b="1" dirty="0">
                <a:solidFill>
                  <a:srgbClr val="1A1A1A"/>
                </a:solidFill>
              </a:rPr>
              <a:t>September 14th-Thursday</a:t>
            </a:r>
            <a:endParaRPr sz="9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dirty="0">
                <a:solidFill>
                  <a:srgbClr val="1A1A1A"/>
                </a:solidFill>
              </a:rPr>
              <a:t>1st Period-Careers in the Military (Air Force &amp; Army)</a:t>
            </a:r>
            <a:endParaRPr sz="900" dirty="0">
              <a:solidFill>
                <a:srgbClr val="1A1A1A"/>
              </a:solidFill>
            </a:endParaRPr>
          </a:p>
          <a:p>
            <a:pPr marL="55880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endParaRPr sz="800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b="1" dirty="0">
                <a:solidFill>
                  <a:srgbClr val="1A1A1A"/>
                </a:solidFill>
              </a:rPr>
              <a:t>October 12th-Thursday</a:t>
            </a:r>
            <a:endParaRPr sz="9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dirty="0">
                <a:solidFill>
                  <a:srgbClr val="1A1A1A"/>
                </a:solidFill>
              </a:rPr>
              <a:t>2nd Period-Careers in the Performing Arts</a:t>
            </a:r>
            <a:endParaRPr sz="900" dirty="0">
              <a:solidFill>
                <a:srgbClr val="1A1A1A"/>
              </a:solidFill>
            </a:endParaRPr>
          </a:p>
          <a:p>
            <a:pPr marL="55880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endParaRPr sz="800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b="1" dirty="0">
                <a:solidFill>
                  <a:srgbClr val="1A1A1A"/>
                </a:solidFill>
              </a:rPr>
              <a:t>November 9th-Thursday</a:t>
            </a:r>
            <a:endParaRPr sz="9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dirty="0">
                <a:solidFill>
                  <a:srgbClr val="1A1A1A"/>
                </a:solidFill>
              </a:rPr>
              <a:t>3rd Period-Careers in Fire Science &amp; Rescue</a:t>
            </a:r>
            <a:endParaRPr sz="900" dirty="0">
              <a:solidFill>
                <a:srgbClr val="1A1A1A"/>
              </a:solidFill>
            </a:endParaRPr>
          </a:p>
          <a:p>
            <a:pPr marL="55880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endParaRPr sz="800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b="1" dirty="0">
                <a:solidFill>
                  <a:srgbClr val="1A1A1A"/>
                </a:solidFill>
              </a:rPr>
              <a:t>December 14th-Thursday</a:t>
            </a:r>
            <a:endParaRPr sz="900" b="1" dirty="0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 dirty="0">
                <a:solidFill>
                  <a:srgbClr val="1A1A1A"/>
                </a:solidFill>
              </a:rPr>
              <a:t>5th Period-Careers in Engineering </a:t>
            </a:r>
            <a:endParaRPr sz="900" dirty="0">
              <a:solidFill>
                <a:srgbClr val="1A1A1A"/>
              </a:solidFill>
            </a:endParaRPr>
          </a:p>
          <a:p>
            <a:pPr marL="55880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Noto Sans Symbols"/>
              <a:buChar char="○"/>
            </a:pPr>
            <a:endParaRPr sz="800" b="1" dirty="0">
              <a:solidFill>
                <a:srgbClr val="1A1A1A"/>
              </a:solidFill>
            </a:endParaRPr>
          </a:p>
          <a:p>
            <a:pPr marL="55880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Arial"/>
              <a:buChar char="○"/>
            </a:pPr>
            <a:r>
              <a:rPr lang="en" sz="1500" dirty="0">
                <a:solidFill>
                  <a:srgbClr val="FF0000"/>
                </a:solidFill>
              </a:rPr>
              <a:t>Must sign up on link</a:t>
            </a:r>
            <a:r>
              <a:rPr lang="en" sz="1500" dirty="0">
                <a:solidFill>
                  <a:srgbClr val="595959"/>
                </a:solidFill>
              </a:rPr>
              <a:t>:  </a:t>
            </a:r>
            <a:r>
              <a:rPr lang="en" sz="1500" u="sng" dirty="0">
                <a:solidFill>
                  <a:srgbClr val="999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With An Expert</a:t>
            </a:r>
            <a:endParaRPr sz="2500" dirty="0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58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endParaRPr sz="1800" b="1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026" y="1155898"/>
            <a:ext cx="3373950" cy="20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NAVIANCE STRENGTHS EXPLORER by GALLUP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/>
        </p:nvSpPr>
        <p:spPr>
          <a:xfrm>
            <a:off x="0" y="-72175"/>
            <a:ext cx="91440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Naviance Login Directions</a:t>
            </a:r>
            <a:endParaRPr sz="3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2547235" y="930013"/>
            <a:ext cx="5707500" cy="414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lang="en" sz="1800" b="1" u="sng">
                <a:solidFill>
                  <a:srgbClr val="56BCFE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http://launchpad.classlink.com/elkhorn</a:t>
            </a: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7193344" y="4540363"/>
            <a:ext cx="5058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</a:t>
            </a:fld>
            <a:endParaRPr sz="1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99" name="Google Shape;299;p34"/>
          <p:cNvCxnSpPr/>
          <p:nvPr/>
        </p:nvCxnSpPr>
        <p:spPr>
          <a:xfrm>
            <a:off x="1613460" y="2322428"/>
            <a:ext cx="3294000" cy="287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cxnSp>
        <p:nvCxnSpPr>
          <p:cNvPr id="300" name="Google Shape;300;p34"/>
          <p:cNvCxnSpPr/>
          <p:nvPr/>
        </p:nvCxnSpPr>
        <p:spPr>
          <a:xfrm>
            <a:off x="1622479" y="2742037"/>
            <a:ext cx="3285300" cy="239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pic>
        <p:nvPicPr>
          <p:cNvPr id="301" name="Google Shape;30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93" y="832065"/>
            <a:ext cx="1411778" cy="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367" y="3184382"/>
            <a:ext cx="3593143" cy="87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Assessment	</a:t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49275"/>
            <a:ext cx="6176031" cy="3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200" y="1662450"/>
            <a:ext cx="7308099" cy="2966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/>
        </p:nvSpPr>
        <p:spPr>
          <a:xfrm>
            <a:off x="1349400" y="224875"/>
            <a:ext cx="67179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Click on Self-Discovery/StrengthsExplorer</a:t>
            </a:r>
            <a:endParaRPr sz="24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StrengthsExplorer helps discover talents and improve the following:</a:t>
            </a:r>
            <a:endParaRPr/>
          </a:p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resilience and confidence in their daily lives</a:t>
            </a:r>
            <a:endParaRPr sz="1200"/>
          </a:p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productivity and engagement in school</a:t>
            </a:r>
            <a:endParaRPr sz="1200"/>
          </a:p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hope and direction for the future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5" name="Google Shape;315;p36"/>
          <p:cNvCxnSpPr/>
          <p:nvPr/>
        </p:nvCxnSpPr>
        <p:spPr>
          <a:xfrm flipH="1">
            <a:off x="4502800" y="621550"/>
            <a:ext cx="2032200" cy="2692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819150" y="397425"/>
            <a:ext cx="75057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Themes based on results:</a:t>
            </a:r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819150" y="1506825"/>
            <a:ext cx="7505700" cy="29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Achieving						Discoverer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Competing						Future Thinker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Confidence					Organizer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Caring							Presence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Dependability					Relating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3 Themes	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819150" y="1535625"/>
            <a:ext cx="3753000" cy="29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Once you complete the assessment you will be given your top 3 themes.  Take time to read these.  Then spend time looking at your full report as well as related careers and pathways.</a:t>
            </a:r>
            <a:endParaRPr sz="2000"/>
          </a:p>
        </p:txBody>
      </p:sp>
      <p:pic>
        <p:nvPicPr>
          <p:cNvPr id="328" name="Google Shape;3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100" y="477050"/>
            <a:ext cx="3455500" cy="40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Comic Sans MS</vt:lpstr>
      <vt:lpstr>Questrial</vt:lpstr>
      <vt:lpstr>PT Sans</vt:lpstr>
      <vt:lpstr>Noto Sans Symbols</vt:lpstr>
      <vt:lpstr>Calibri</vt:lpstr>
      <vt:lpstr>Nunito</vt:lpstr>
      <vt:lpstr>Century Gothic</vt:lpstr>
      <vt:lpstr>Shift</vt:lpstr>
      <vt:lpstr>Droplet</vt:lpstr>
      <vt:lpstr>PowerPoint Presentation</vt:lpstr>
      <vt:lpstr>STRENGTHS</vt:lpstr>
      <vt:lpstr>PowerPoint Presentation</vt:lpstr>
      <vt:lpstr>The Assessment </vt:lpstr>
      <vt:lpstr>PowerPoint Presentation</vt:lpstr>
      <vt:lpstr>Possible Themes based on results:</vt:lpstr>
      <vt:lpstr>Top 3 Themes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Desiree Merrihew</cp:lastModifiedBy>
  <cp:revision>1</cp:revision>
  <dcterms:modified xsi:type="dcterms:W3CDTF">2023-10-27T20:43:26Z</dcterms:modified>
</cp:coreProperties>
</file>