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7" r:id="rId1"/>
    <p:sldMasterId id="2147483678" r:id="rId2"/>
  </p:sldMasterIdLst>
  <p:notesMasterIdLst>
    <p:notesMasterId r:id="rId11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Century Gothic" panose="020B0502020202020204" pitchFamily="34" charset="0"/>
      <p:regular r:id="rId16"/>
      <p:bold r:id="rId17"/>
      <p:italic r:id="rId18"/>
      <p:boldItalic r:id="rId19"/>
    </p:embeddedFont>
    <p:embeddedFont>
      <p:font typeface="Comic Sans MS" panose="030F0702030302020204" pitchFamily="66" charset="0"/>
      <p:regular r:id="rId20"/>
      <p:bold r:id="rId21"/>
      <p:italic r:id="rId22"/>
      <p:boldItalic r:id="rId23"/>
    </p:embeddedFont>
    <p:embeddedFont>
      <p:font typeface="Lato" panose="020F0502020204030203" pitchFamily="34" charset="0"/>
      <p:regular r:id="rId24"/>
      <p:bold r:id="rId25"/>
      <p:italic r:id="rId26"/>
      <p:boldItalic r:id="rId27"/>
    </p:embeddedFont>
    <p:embeddedFont>
      <p:font typeface="PT Sans" panose="020B0503020203020204" pitchFamily="34" charset="0"/>
      <p:regular r:id="rId28"/>
      <p:bold r:id="rId29"/>
      <p:italic r:id="rId30"/>
      <p:boldItalic r:id="rId31"/>
    </p:embeddedFont>
    <p:embeddedFont>
      <p:font typeface="Questrial" pitchFamily="2" charset="0"/>
      <p:regular r:id="rId32"/>
    </p:embeddedFont>
    <p:embeddedFont>
      <p:font typeface="Raleway" pitchFamily="2" charset="0"/>
      <p:regular r:id="rId33"/>
      <p:bold r:id="rId34"/>
      <p:italic r:id="rId35"/>
      <p:boldItalic r:id="rId3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95" d="100"/>
          <a:sy n="95" d="100"/>
        </p:scale>
        <p:origin x="2064" y="88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font" Target="fonts/font15.fntdata"/><Relationship Id="rId39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font" Target="fonts/font10.fntdata"/><Relationship Id="rId34" Type="http://schemas.openxmlformats.org/officeDocument/2006/relationships/font" Target="fonts/font23.fntdata"/><Relationship Id="rId7" Type="http://schemas.openxmlformats.org/officeDocument/2006/relationships/slide" Target="slides/slide5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font" Target="fonts/font14.fntdata"/><Relationship Id="rId33" Type="http://schemas.openxmlformats.org/officeDocument/2006/relationships/font" Target="fonts/font22.fntdata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29" Type="http://schemas.openxmlformats.org/officeDocument/2006/relationships/font" Target="fonts/font1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24" Type="http://schemas.openxmlformats.org/officeDocument/2006/relationships/font" Target="fonts/font13.fntdata"/><Relationship Id="rId32" Type="http://schemas.openxmlformats.org/officeDocument/2006/relationships/font" Target="fonts/font21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28" Type="http://schemas.openxmlformats.org/officeDocument/2006/relationships/font" Target="fonts/font17.fntdata"/><Relationship Id="rId36" Type="http://schemas.openxmlformats.org/officeDocument/2006/relationships/font" Target="fonts/font25.fntdata"/><Relationship Id="rId10" Type="http://schemas.openxmlformats.org/officeDocument/2006/relationships/slide" Target="slides/slide8.xml"/><Relationship Id="rId19" Type="http://schemas.openxmlformats.org/officeDocument/2006/relationships/font" Target="fonts/font8.fntdata"/><Relationship Id="rId31" Type="http://schemas.openxmlformats.org/officeDocument/2006/relationships/font" Target="fonts/font20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font" Target="fonts/font16.fntdata"/><Relationship Id="rId30" Type="http://schemas.openxmlformats.org/officeDocument/2006/relationships/font" Target="fonts/font19.fntdata"/><Relationship Id="rId35" Type="http://schemas.openxmlformats.org/officeDocument/2006/relationships/font" Target="fonts/font2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25f04d61c8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" name="Google Shape;236;g25f04d61c8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" name="Google Shape;24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3b9e1e5b16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" name="Google Shape;248;g3b9e1e5b16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3b9e1e5b1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9" name="Google Shape;259;g3b9e1e5b1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3c1e05335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7" name="Google Shape;267;g3c1e05335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3c1e05335b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4" name="Google Shape;274;g3c1e05335b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g3c1e05335b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9" name="Google Shape;279;g3c1e05335b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gdc0f558e84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7" name="Google Shape;287;gdc0f558e84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lt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2" name="Google Shape;12;p2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ubTitle" idx="1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dk1"/>
        </a:solid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oogle Shape;74;p11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75" name="Google Shape;75;p11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11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7" name="Google Shape;77;p11"/>
          <p:cNvSpPr txBox="1">
            <a:spLocks noGrp="1"/>
          </p:cNvSpPr>
          <p:nvPr>
            <p:ph type="title" hasCustomPrompt="1"/>
          </p:nvPr>
        </p:nvSpPr>
        <p:spPr>
          <a:xfrm>
            <a:off x="729450" y="733950"/>
            <a:ext cx="7688400" cy="124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8" name="Google Shape;78;p11"/>
          <p:cNvSpPr txBox="1">
            <a:spLocks noGrp="1"/>
          </p:cNvSpPr>
          <p:nvPr>
            <p:ph type="body" idx="1"/>
          </p:nvPr>
        </p:nvSpPr>
        <p:spPr>
          <a:xfrm>
            <a:off x="729450" y="2272888"/>
            <a:ext cx="7688400" cy="158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9" name="Google Shape;79;p11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2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Google Shape;90;p14" descr="Droplets-HD-Title-R1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4"/>
          <p:cNvSpPr txBox="1">
            <a:spLocks noGrp="1"/>
          </p:cNvSpPr>
          <p:nvPr>
            <p:ph type="ctrTitle"/>
          </p:nvPr>
        </p:nvSpPr>
        <p:spPr>
          <a:xfrm>
            <a:off x="1313259" y="975589"/>
            <a:ext cx="6517500" cy="188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Questrial"/>
              <a:buNone/>
              <a:defRPr sz="3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92" name="Google Shape;92;p14"/>
          <p:cNvSpPr txBox="1">
            <a:spLocks noGrp="1"/>
          </p:cNvSpPr>
          <p:nvPr>
            <p:ph type="subTitle" idx="1"/>
          </p:nvPr>
        </p:nvSpPr>
        <p:spPr>
          <a:xfrm>
            <a:off x="1313259" y="2914650"/>
            <a:ext cx="6517500" cy="10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ctr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None/>
              <a:defRPr sz="1700" b="0" i="0" u="none" strike="noStrike" cap="none">
                <a:solidFill>
                  <a:srgbClr val="7F7F7F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ctr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ctr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ctr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ctr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ctr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ctr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ctr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ctr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93" name="Google Shape;93;p14"/>
          <p:cNvSpPr txBox="1">
            <a:spLocks noGrp="1"/>
          </p:cNvSpPr>
          <p:nvPr>
            <p:ph type="dt" idx="10"/>
          </p:nvPr>
        </p:nvSpPr>
        <p:spPr>
          <a:xfrm>
            <a:off x="5759053" y="4412456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100"/>
              <a:buNone/>
              <a:defRPr sz="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94" name="Google Shape;94;p14"/>
          <p:cNvSpPr txBox="1">
            <a:spLocks noGrp="1"/>
          </p:cNvSpPr>
          <p:nvPr>
            <p:ph type="ftr" idx="11"/>
          </p:nvPr>
        </p:nvSpPr>
        <p:spPr>
          <a:xfrm>
            <a:off x="685331" y="4412456"/>
            <a:ext cx="5004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95" name="Google Shape;95;p14"/>
          <p:cNvSpPr txBox="1">
            <a:spLocks noGrp="1"/>
          </p:cNvSpPr>
          <p:nvPr>
            <p:ph type="sldNum" idx="12"/>
          </p:nvPr>
        </p:nvSpPr>
        <p:spPr>
          <a:xfrm>
            <a:off x="7885508" y="4412456"/>
            <a:ext cx="5730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0" marR="0" lvl="2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0" marR="0" lvl="3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0" marR="0" lvl="4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0" marR="0" lvl="5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0" marR="0" lvl="6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0" marR="0" lvl="7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0" marR="0" lvl="8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type="obj">
  <p:cSld name="OBJECT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5"/>
          <p:cNvSpPr txBox="1">
            <a:spLocks noGrp="1"/>
          </p:cNvSpPr>
          <p:nvPr>
            <p:ph type="title"/>
          </p:nvPr>
        </p:nvSpPr>
        <p:spPr>
          <a:xfrm>
            <a:off x="685331" y="463888"/>
            <a:ext cx="7773300" cy="119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Questrial"/>
              <a:buNone/>
              <a:defRPr sz="27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98" name="Google Shape;98;p15"/>
          <p:cNvSpPr txBox="1">
            <a:spLocks noGrp="1"/>
          </p:cNvSpPr>
          <p:nvPr>
            <p:ph type="body" idx="1"/>
          </p:nvPr>
        </p:nvSpPr>
        <p:spPr>
          <a:xfrm>
            <a:off x="685331" y="1775320"/>
            <a:ext cx="7773300" cy="256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323850" algn="l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3175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3048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29845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29845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29845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29845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29845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29845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99" name="Google Shape;99;p15"/>
          <p:cNvSpPr txBox="1">
            <a:spLocks noGrp="1"/>
          </p:cNvSpPr>
          <p:nvPr>
            <p:ph type="dt" idx="10"/>
          </p:nvPr>
        </p:nvSpPr>
        <p:spPr>
          <a:xfrm>
            <a:off x="5759053" y="4412456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100"/>
              <a:buNone/>
              <a:defRPr sz="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00" name="Google Shape;100;p15"/>
          <p:cNvSpPr txBox="1">
            <a:spLocks noGrp="1"/>
          </p:cNvSpPr>
          <p:nvPr>
            <p:ph type="ftr" idx="11"/>
          </p:nvPr>
        </p:nvSpPr>
        <p:spPr>
          <a:xfrm>
            <a:off x="685331" y="4412456"/>
            <a:ext cx="5004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01" name="Google Shape;101;p15"/>
          <p:cNvSpPr txBox="1">
            <a:spLocks noGrp="1"/>
          </p:cNvSpPr>
          <p:nvPr>
            <p:ph type="sldNum" idx="12"/>
          </p:nvPr>
        </p:nvSpPr>
        <p:spPr>
          <a:xfrm>
            <a:off x="7885508" y="4412456"/>
            <a:ext cx="5730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0" marR="0" lvl="2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0" marR="0" lvl="3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0" marR="0" lvl="4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0" marR="0" lvl="5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0" marR="0" lvl="6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0" marR="0" lvl="7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0" marR="0" lvl="8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Google Shape;103;p16" descr="Droplets-HD-Content-R1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16"/>
          <p:cNvSpPr txBox="1">
            <a:spLocks noGrp="1"/>
          </p:cNvSpPr>
          <p:nvPr>
            <p:ph type="title"/>
          </p:nvPr>
        </p:nvSpPr>
        <p:spPr>
          <a:xfrm>
            <a:off x="685331" y="621422"/>
            <a:ext cx="77640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Questrial"/>
              <a:buNone/>
              <a:defRPr sz="3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105" name="Google Shape;105;p16"/>
          <p:cNvSpPr txBox="1">
            <a:spLocks noGrp="1"/>
          </p:cNvSpPr>
          <p:nvPr>
            <p:ph type="body" idx="1"/>
          </p:nvPr>
        </p:nvSpPr>
        <p:spPr>
          <a:xfrm>
            <a:off x="685331" y="2743093"/>
            <a:ext cx="7764000" cy="102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ctr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7F7F7F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06" name="Google Shape;106;p16"/>
          <p:cNvSpPr txBox="1">
            <a:spLocks noGrp="1"/>
          </p:cNvSpPr>
          <p:nvPr>
            <p:ph type="dt" idx="10"/>
          </p:nvPr>
        </p:nvSpPr>
        <p:spPr>
          <a:xfrm>
            <a:off x="5759053" y="4412456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100"/>
              <a:buNone/>
              <a:defRPr sz="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07" name="Google Shape;107;p16"/>
          <p:cNvSpPr txBox="1">
            <a:spLocks noGrp="1"/>
          </p:cNvSpPr>
          <p:nvPr>
            <p:ph type="ftr" idx="11"/>
          </p:nvPr>
        </p:nvSpPr>
        <p:spPr>
          <a:xfrm>
            <a:off x="685331" y="4412456"/>
            <a:ext cx="5004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08" name="Google Shape;108;p16"/>
          <p:cNvSpPr txBox="1">
            <a:spLocks noGrp="1"/>
          </p:cNvSpPr>
          <p:nvPr>
            <p:ph type="sldNum" idx="12"/>
          </p:nvPr>
        </p:nvSpPr>
        <p:spPr>
          <a:xfrm>
            <a:off x="7885508" y="4412456"/>
            <a:ext cx="5730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0" marR="0" lvl="2" indent="0" algn="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0" marR="0" lvl="3" indent="0" algn="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0" marR="0" lvl="4" indent="0" algn="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0" marR="0" lvl="5" indent="0" algn="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0" marR="0" lvl="6" indent="0" algn="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0" marR="0" lvl="7" indent="0" algn="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0" marR="0" lvl="8" indent="0" algn="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Google Shape;110;p17" descr="Droplets-HD-Content-R1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17"/>
          <p:cNvSpPr txBox="1">
            <a:spLocks noGrp="1"/>
          </p:cNvSpPr>
          <p:nvPr>
            <p:ph type="title"/>
          </p:nvPr>
        </p:nvSpPr>
        <p:spPr>
          <a:xfrm>
            <a:off x="685331" y="463888"/>
            <a:ext cx="7773300" cy="119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Questrial"/>
              <a:buNone/>
              <a:defRPr sz="27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112" name="Google Shape;112;p17"/>
          <p:cNvSpPr txBox="1">
            <a:spLocks noGrp="1"/>
          </p:cNvSpPr>
          <p:nvPr>
            <p:ph type="body" idx="1"/>
          </p:nvPr>
        </p:nvSpPr>
        <p:spPr>
          <a:xfrm>
            <a:off x="685331" y="1775319"/>
            <a:ext cx="7773000" cy="256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323850" algn="l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3175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3048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29845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29845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29845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29845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29845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29845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13" name="Google Shape;113;p17"/>
          <p:cNvSpPr txBox="1">
            <a:spLocks noGrp="1"/>
          </p:cNvSpPr>
          <p:nvPr>
            <p:ph type="dt" idx="10"/>
          </p:nvPr>
        </p:nvSpPr>
        <p:spPr>
          <a:xfrm>
            <a:off x="5759053" y="4412456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100"/>
              <a:buNone/>
              <a:defRPr sz="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14" name="Google Shape;114;p17"/>
          <p:cNvSpPr txBox="1">
            <a:spLocks noGrp="1"/>
          </p:cNvSpPr>
          <p:nvPr>
            <p:ph type="ftr" idx="11"/>
          </p:nvPr>
        </p:nvSpPr>
        <p:spPr>
          <a:xfrm>
            <a:off x="685331" y="4412456"/>
            <a:ext cx="5004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15" name="Google Shape;115;p17"/>
          <p:cNvSpPr txBox="1">
            <a:spLocks noGrp="1"/>
          </p:cNvSpPr>
          <p:nvPr>
            <p:ph type="sldNum" idx="12"/>
          </p:nvPr>
        </p:nvSpPr>
        <p:spPr>
          <a:xfrm>
            <a:off x="7885508" y="4412456"/>
            <a:ext cx="5730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0" marR="0" lvl="2" indent="0" algn="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0" marR="0" lvl="3" indent="0" algn="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0" marR="0" lvl="4" indent="0" algn="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0" marR="0" lvl="5" indent="0" algn="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0" marR="0" lvl="6" indent="0" algn="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0" marR="0" lvl="7" indent="0" algn="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0" marR="0" lvl="8" indent="0" algn="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Google Shape;117;p18" descr="Droplets-HD-Content-R1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18"/>
          <p:cNvSpPr txBox="1">
            <a:spLocks noGrp="1"/>
          </p:cNvSpPr>
          <p:nvPr>
            <p:ph type="title"/>
          </p:nvPr>
        </p:nvSpPr>
        <p:spPr>
          <a:xfrm>
            <a:off x="685331" y="463888"/>
            <a:ext cx="7773300" cy="119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Questrial"/>
              <a:buNone/>
              <a:defRPr sz="27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119" name="Google Shape;119;p18"/>
          <p:cNvSpPr txBox="1">
            <a:spLocks noGrp="1"/>
          </p:cNvSpPr>
          <p:nvPr>
            <p:ph type="body" idx="1"/>
          </p:nvPr>
        </p:nvSpPr>
        <p:spPr>
          <a:xfrm>
            <a:off x="685331" y="1775319"/>
            <a:ext cx="3829500" cy="256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323850" algn="l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3175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3048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29845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29845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29845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29845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29845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29845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20" name="Google Shape;120;p18"/>
          <p:cNvSpPr txBox="1">
            <a:spLocks noGrp="1"/>
          </p:cNvSpPr>
          <p:nvPr>
            <p:ph type="body" idx="2"/>
          </p:nvPr>
        </p:nvSpPr>
        <p:spPr>
          <a:xfrm>
            <a:off x="4629150" y="1775319"/>
            <a:ext cx="3828900" cy="256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323850" algn="l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3175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3048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29845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29845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29845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29845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29845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29845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21" name="Google Shape;121;p18"/>
          <p:cNvSpPr txBox="1">
            <a:spLocks noGrp="1"/>
          </p:cNvSpPr>
          <p:nvPr>
            <p:ph type="dt" idx="10"/>
          </p:nvPr>
        </p:nvSpPr>
        <p:spPr>
          <a:xfrm>
            <a:off x="5759053" y="4412456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100"/>
              <a:buNone/>
              <a:defRPr sz="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22" name="Google Shape;122;p18"/>
          <p:cNvSpPr txBox="1">
            <a:spLocks noGrp="1"/>
          </p:cNvSpPr>
          <p:nvPr>
            <p:ph type="ftr" idx="11"/>
          </p:nvPr>
        </p:nvSpPr>
        <p:spPr>
          <a:xfrm>
            <a:off x="685331" y="4412456"/>
            <a:ext cx="5004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23" name="Google Shape;123;p18"/>
          <p:cNvSpPr txBox="1">
            <a:spLocks noGrp="1"/>
          </p:cNvSpPr>
          <p:nvPr>
            <p:ph type="sldNum" idx="12"/>
          </p:nvPr>
        </p:nvSpPr>
        <p:spPr>
          <a:xfrm>
            <a:off x="7885508" y="4412456"/>
            <a:ext cx="5730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0" marR="0" lvl="2" indent="0" algn="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0" marR="0" lvl="3" indent="0" algn="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0" marR="0" lvl="4" indent="0" algn="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0" marR="0" lvl="5" indent="0" algn="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0" marR="0" lvl="6" indent="0" algn="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0" marR="0" lvl="7" indent="0" algn="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0" marR="0" lvl="8" indent="0" algn="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Google Shape;125;p19" descr="Droplets-HD-Content-R1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19"/>
          <p:cNvSpPr txBox="1">
            <a:spLocks noGrp="1"/>
          </p:cNvSpPr>
          <p:nvPr>
            <p:ph type="title"/>
          </p:nvPr>
        </p:nvSpPr>
        <p:spPr>
          <a:xfrm>
            <a:off x="685331" y="463888"/>
            <a:ext cx="7773300" cy="119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Questrial"/>
              <a:buNone/>
              <a:defRPr sz="27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127" name="Google Shape;127;p19"/>
          <p:cNvSpPr txBox="1">
            <a:spLocks noGrp="1"/>
          </p:cNvSpPr>
          <p:nvPr>
            <p:ph type="body" idx="1"/>
          </p:nvPr>
        </p:nvSpPr>
        <p:spPr>
          <a:xfrm>
            <a:off x="859746" y="1778263"/>
            <a:ext cx="3655200" cy="5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457200" marR="0" lvl="0" indent="-228600" algn="l" rtl="0">
              <a:lnSpc>
                <a:spcPct val="8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28" name="Google Shape;128;p19"/>
          <p:cNvSpPr txBox="1">
            <a:spLocks noGrp="1"/>
          </p:cNvSpPr>
          <p:nvPr>
            <p:ph type="body" idx="2"/>
          </p:nvPr>
        </p:nvSpPr>
        <p:spPr>
          <a:xfrm>
            <a:off x="685331" y="2288259"/>
            <a:ext cx="3829500" cy="205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323850" algn="l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3175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3048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29845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29845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29845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29845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29845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29845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29" name="Google Shape;129;p19"/>
          <p:cNvSpPr txBox="1">
            <a:spLocks noGrp="1"/>
          </p:cNvSpPr>
          <p:nvPr>
            <p:ph type="body" idx="3"/>
          </p:nvPr>
        </p:nvSpPr>
        <p:spPr>
          <a:xfrm>
            <a:off x="4797317" y="1778263"/>
            <a:ext cx="3661500" cy="5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457200" marR="0" lvl="0" indent="-228600" algn="l" rtl="0">
              <a:lnSpc>
                <a:spcPct val="8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30" name="Google Shape;130;p19"/>
          <p:cNvSpPr txBox="1">
            <a:spLocks noGrp="1"/>
          </p:cNvSpPr>
          <p:nvPr>
            <p:ph type="body" idx="4"/>
          </p:nvPr>
        </p:nvSpPr>
        <p:spPr>
          <a:xfrm>
            <a:off x="4629150" y="2288259"/>
            <a:ext cx="3828900" cy="205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323850" algn="l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3175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3048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29845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29845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29845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29845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29845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29845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31" name="Google Shape;131;p19"/>
          <p:cNvSpPr txBox="1">
            <a:spLocks noGrp="1"/>
          </p:cNvSpPr>
          <p:nvPr>
            <p:ph type="dt" idx="10"/>
          </p:nvPr>
        </p:nvSpPr>
        <p:spPr>
          <a:xfrm>
            <a:off x="5759053" y="4412456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100"/>
              <a:buNone/>
              <a:defRPr sz="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32" name="Google Shape;132;p19"/>
          <p:cNvSpPr txBox="1">
            <a:spLocks noGrp="1"/>
          </p:cNvSpPr>
          <p:nvPr>
            <p:ph type="ftr" idx="11"/>
          </p:nvPr>
        </p:nvSpPr>
        <p:spPr>
          <a:xfrm>
            <a:off x="685331" y="4412456"/>
            <a:ext cx="5004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33" name="Google Shape;133;p19"/>
          <p:cNvSpPr txBox="1">
            <a:spLocks noGrp="1"/>
          </p:cNvSpPr>
          <p:nvPr>
            <p:ph type="sldNum" idx="12"/>
          </p:nvPr>
        </p:nvSpPr>
        <p:spPr>
          <a:xfrm>
            <a:off x="7885508" y="4412456"/>
            <a:ext cx="5730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0" marR="0" lvl="2" indent="0" algn="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0" marR="0" lvl="3" indent="0" algn="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0" marR="0" lvl="4" indent="0" algn="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0" marR="0" lvl="5" indent="0" algn="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0" marR="0" lvl="6" indent="0" algn="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0" marR="0" lvl="7" indent="0" algn="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0" marR="0" lvl="8" indent="0" algn="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Google Shape;135;p20" descr="Droplets-HD-Content-R1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20"/>
          <p:cNvSpPr txBox="1">
            <a:spLocks noGrp="1"/>
          </p:cNvSpPr>
          <p:nvPr>
            <p:ph type="title"/>
          </p:nvPr>
        </p:nvSpPr>
        <p:spPr>
          <a:xfrm>
            <a:off x="685331" y="463888"/>
            <a:ext cx="7773300" cy="119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Questrial"/>
              <a:buNone/>
              <a:defRPr sz="27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137" name="Google Shape;137;p20"/>
          <p:cNvSpPr txBox="1">
            <a:spLocks noGrp="1"/>
          </p:cNvSpPr>
          <p:nvPr>
            <p:ph type="dt" idx="10"/>
          </p:nvPr>
        </p:nvSpPr>
        <p:spPr>
          <a:xfrm>
            <a:off x="5759053" y="4412456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100"/>
              <a:buNone/>
              <a:defRPr sz="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38" name="Google Shape;138;p20"/>
          <p:cNvSpPr txBox="1">
            <a:spLocks noGrp="1"/>
          </p:cNvSpPr>
          <p:nvPr>
            <p:ph type="ftr" idx="11"/>
          </p:nvPr>
        </p:nvSpPr>
        <p:spPr>
          <a:xfrm>
            <a:off x="685331" y="4412456"/>
            <a:ext cx="5004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39" name="Google Shape;139;p20"/>
          <p:cNvSpPr txBox="1">
            <a:spLocks noGrp="1"/>
          </p:cNvSpPr>
          <p:nvPr>
            <p:ph type="sldNum" idx="12"/>
          </p:nvPr>
        </p:nvSpPr>
        <p:spPr>
          <a:xfrm>
            <a:off x="7885508" y="4412456"/>
            <a:ext cx="5730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0" marR="0" lvl="2" indent="0" algn="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0" marR="0" lvl="3" indent="0" algn="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0" marR="0" lvl="4" indent="0" algn="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0" marR="0" lvl="5" indent="0" algn="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0" marR="0" lvl="6" indent="0" algn="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0" marR="0" lvl="7" indent="0" algn="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0" marR="0" lvl="8" indent="0" algn="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Google Shape;141;p21" descr="Droplets-HD-Content-R1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21"/>
          <p:cNvSpPr txBox="1">
            <a:spLocks noGrp="1"/>
          </p:cNvSpPr>
          <p:nvPr>
            <p:ph type="dt" idx="10"/>
          </p:nvPr>
        </p:nvSpPr>
        <p:spPr>
          <a:xfrm>
            <a:off x="5759053" y="4412456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100"/>
              <a:buNone/>
              <a:defRPr sz="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43" name="Google Shape;143;p21"/>
          <p:cNvSpPr txBox="1">
            <a:spLocks noGrp="1"/>
          </p:cNvSpPr>
          <p:nvPr>
            <p:ph type="ftr" idx="11"/>
          </p:nvPr>
        </p:nvSpPr>
        <p:spPr>
          <a:xfrm>
            <a:off x="685331" y="4412456"/>
            <a:ext cx="5004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44" name="Google Shape;144;p21"/>
          <p:cNvSpPr txBox="1">
            <a:spLocks noGrp="1"/>
          </p:cNvSpPr>
          <p:nvPr>
            <p:ph type="sldNum" idx="12"/>
          </p:nvPr>
        </p:nvSpPr>
        <p:spPr>
          <a:xfrm>
            <a:off x="7885508" y="4412456"/>
            <a:ext cx="5730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0" marR="0" lvl="2" indent="0" algn="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0" marR="0" lvl="3" indent="0" algn="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0" marR="0" lvl="4" indent="0" algn="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0" marR="0" lvl="5" indent="0" algn="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0" marR="0" lvl="6" indent="0" algn="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0" marR="0" lvl="7" indent="0" algn="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0" marR="0" lvl="8" indent="0" algn="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oogle Shape;18;p3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9" name="Google Shape;19;p3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3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" name="Google Shape;21;p3"/>
          <p:cNvSpPr txBox="1">
            <a:spLocks noGrp="1"/>
          </p:cNvSpPr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Google Shape;146;p22" descr="Droplets-HD-Content-R1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22"/>
          <p:cNvSpPr txBox="1">
            <a:spLocks noGrp="1"/>
          </p:cNvSpPr>
          <p:nvPr>
            <p:ph type="title"/>
          </p:nvPr>
        </p:nvSpPr>
        <p:spPr>
          <a:xfrm>
            <a:off x="685331" y="457200"/>
            <a:ext cx="2951700" cy="151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Questrial"/>
              <a:buNone/>
              <a:defRPr sz="2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148" name="Google Shape;148;p22"/>
          <p:cNvSpPr txBox="1">
            <a:spLocks noGrp="1"/>
          </p:cNvSpPr>
          <p:nvPr>
            <p:ph type="body" idx="1"/>
          </p:nvPr>
        </p:nvSpPr>
        <p:spPr>
          <a:xfrm>
            <a:off x="3808547" y="457200"/>
            <a:ext cx="4650000" cy="38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323850" algn="l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3175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3048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29845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29845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29845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29845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29845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29845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49" name="Google Shape;149;p22"/>
          <p:cNvSpPr txBox="1">
            <a:spLocks noGrp="1"/>
          </p:cNvSpPr>
          <p:nvPr>
            <p:ph type="body" idx="2"/>
          </p:nvPr>
        </p:nvSpPr>
        <p:spPr>
          <a:xfrm>
            <a:off x="685331" y="1974639"/>
            <a:ext cx="2951700" cy="23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ctr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50" name="Google Shape;150;p22"/>
          <p:cNvSpPr txBox="1">
            <a:spLocks noGrp="1"/>
          </p:cNvSpPr>
          <p:nvPr>
            <p:ph type="dt" idx="10"/>
          </p:nvPr>
        </p:nvSpPr>
        <p:spPr>
          <a:xfrm>
            <a:off x="5759053" y="4412456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100"/>
              <a:buNone/>
              <a:defRPr sz="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51" name="Google Shape;151;p22"/>
          <p:cNvSpPr txBox="1">
            <a:spLocks noGrp="1"/>
          </p:cNvSpPr>
          <p:nvPr>
            <p:ph type="ftr" idx="11"/>
          </p:nvPr>
        </p:nvSpPr>
        <p:spPr>
          <a:xfrm>
            <a:off x="685331" y="4412456"/>
            <a:ext cx="5004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52" name="Google Shape;152;p22"/>
          <p:cNvSpPr txBox="1">
            <a:spLocks noGrp="1"/>
          </p:cNvSpPr>
          <p:nvPr>
            <p:ph type="sldNum" idx="12"/>
          </p:nvPr>
        </p:nvSpPr>
        <p:spPr>
          <a:xfrm>
            <a:off x="7885508" y="4412456"/>
            <a:ext cx="5730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0" marR="0" lvl="2" indent="0" algn="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0" marR="0" lvl="3" indent="0" algn="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0" marR="0" lvl="4" indent="0" algn="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0" marR="0" lvl="5" indent="0" algn="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0" marR="0" lvl="6" indent="0" algn="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0" marR="0" lvl="7" indent="0" algn="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0" marR="0" lvl="8" indent="0" algn="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Google Shape;154;p23" descr="Droplets-HD-Content-R1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23"/>
          <p:cNvSpPr txBox="1">
            <a:spLocks noGrp="1"/>
          </p:cNvSpPr>
          <p:nvPr>
            <p:ph type="title"/>
          </p:nvPr>
        </p:nvSpPr>
        <p:spPr>
          <a:xfrm>
            <a:off x="685331" y="457200"/>
            <a:ext cx="4451100" cy="151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Questrial"/>
              <a:buNone/>
              <a:defRPr sz="2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156" name="Google Shape;156;p23"/>
          <p:cNvSpPr>
            <a:spLocks noGrp="1"/>
          </p:cNvSpPr>
          <p:nvPr>
            <p:ph type="pic" idx="2"/>
          </p:nvPr>
        </p:nvSpPr>
        <p:spPr>
          <a:xfrm>
            <a:off x="5568602" y="457201"/>
            <a:ext cx="2441400" cy="3886200"/>
          </a:xfrm>
          <a:prstGeom prst="roundRect">
            <a:avLst>
              <a:gd name="adj" fmla="val 4943"/>
            </a:avLst>
          </a:prstGeom>
          <a:noFill/>
          <a:ln w="82550" cap="sq" cmpd="sng">
            <a:solidFill>
              <a:srgbClr val="EAEAE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57" name="Google Shape;157;p23"/>
          <p:cNvSpPr txBox="1">
            <a:spLocks noGrp="1"/>
          </p:cNvSpPr>
          <p:nvPr>
            <p:ph type="body" idx="1"/>
          </p:nvPr>
        </p:nvSpPr>
        <p:spPr>
          <a:xfrm>
            <a:off x="685346" y="1974639"/>
            <a:ext cx="4451100" cy="23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ctr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58" name="Google Shape;158;p23"/>
          <p:cNvSpPr txBox="1">
            <a:spLocks noGrp="1"/>
          </p:cNvSpPr>
          <p:nvPr>
            <p:ph type="dt" idx="10"/>
          </p:nvPr>
        </p:nvSpPr>
        <p:spPr>
          <a:xfrm>
            <a:off x="5759053" y="4412456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100"/>
              <a:buNone/>
              <a:defRPr sz="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59" name="Google Shape;159;p23"/>
          <p:cNvSpPr txBox="1">
            <a:spLocks noGrp="1"/>
          </p:cNvSpPr>
          <p:nvPr>
            <p:ph type="ftr" idx="11"/>
          </p:nvPr>
        </p:nvSpPr>
        <p:spPr>
          <a:xfrm>
            <a:off x="685331" y="4412456"/>
            <a:ext cx="5004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60" name="Google Shape;160;p23"/>
          <p:cNvSpPr txBox="1">
            <a:spLocks noGrp="1"/>
          </p:cNvSpPr>
          <p:nvPr>
            <p:ph type="sldNum" idx="12"/>
          </p:nvPr>
        </p:nvSpPr>
        <p:spPr>
          <a:xfrm>
            <a:off x="7885508" y="4412456"/>
            <a:ext cx="5730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0" marR="0" lvl="2" indent="0" algn="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0" marR="0" lvl="3" indent="0" algn="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0" marR="0" lvl="4" indent="0" algn="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0" marR="0" lvl="5" indent="0" algn="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0" marR="0" lvl="6" indent="0" algn="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0" marR="0" lvl="7" indent="0" algn="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0" marR="0" lvl="8" indent="0" algn="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noramic Picture with Caption">
  <p:cSld name="Panoramic Picture with Caption"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Google Shape;162;p24" descr="Droplets-HD-Content-R1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p24"/>
          <p:cNvSpPr txBox="1">
            <a:spLocks noGrp="1"/>
          </p:cNvSpPr>
          <p:nvPr>
            <p:ph type="title"/>
          </p:nvPr>
        </p:nvSpPr>
        <p:spPr>
          <a:xfrm>
            <a:off x="685346" y="3217030"/>
            <a:ext cx="7773300" cy="60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Questrial"/>
              <a:buNone/>
              <a:defRPr sz="2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164" name="Google Shape;164;p24"/>
          <p:cNvSpPr>
            <a:spLocks noGrp="1"/>
          </p:cNvSpPr>
          <p:nvPr>
            <p:ph type="pic" idx="2"/>
          </p:nvPr>
        </p:nvSpPr>
        <p:spPr>
          <a:xfrm>
            <a:off x="888558" y="523696"/>
            <a:ext cx="7366800" cy="2410500"/>
          </a:xfrm>
          <a:prstGeom prst="roundRect">
            <a:avLst>
              <a:gd name="adj" fmla="val 4944"/>
            </a:avLst>
          </a:prstGeom>
          <a:noFill/>
          <a:ln w="82550" cap="sq" cmpd="sng">
            <a:solidFill>
              <a:srgbClr val="EAEAE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ctr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65" name="Google Shape;165;p24"/>
          <p:cNvSpPr txBox="1">
            <a:spLocks noGrp="1"/>
          </p:cNvSpPr>
          <p:nvPr>
            <p:ph type="body" idx="1"/>
          </p:nvPr>
        </p:nvSpPr>
        <p:spPr>
          <a:xfrm>
            <a:off x="685331" y="3831546"/>
            <a:ext cx="7773300" cy="51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ctr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66" name="Google Shape;166;p24"/>
          <p:cNvSpPr txBox="1">
            <a:spLocks noGrp="1"/>
          </p:cNvSpPr>
          <p:nvPr>
            <p:ph type="dt" idx="10"/>
          </p:nvPr>
        </p:nvSpPr>
        <p:spPr>
          <a:xfrm>
            <a:off x="5759053" y="4412456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100"/>
              <a:buNone/>
              <a:defRPr sz="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67" name="Google Shape;167;p24"/>
          <p:cNvSpPr txBox="1">
            <a:spLocks noGrp="1"/>
          </p:cNvSpPr>
          <p:nvPr>
            <p:ph type="ftr" idx="11"/>
          </p:nvPr>
        </p:nvSpPr>
        <p:spPr>
          <a:xfrm>
            <a:off x="685331" y="4412456"/>
            <a:ext cx="5004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68" name="Google Shape;168;p24"/>
          <p:cNvSpPr txBox="1">
            <a:spLocks noGrp="1"/>
          </p:cNvSpPr>
          <p:nvPr>
            <p:ph type="sldNum" idx="12"/>
          </p:nvPr>
        </p:nvSpPr>
        <p:spPr>
          <a:xfrm>
            <a:off x="7885508" y="4412456"/>
            <a:ext cx="5730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0" marR="0" lvl="2" indent="0" algn="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0" marR="0" lvl="3" indent="0" algn="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0" marR="0" lvl="4" indent="0" algn="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0" marR="0" lvl="5" indent="0" algn="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0" marR="0" lvl="6" indent="0" algn="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0" marR="0" lvl="7" indent="0" algn="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0" marR="0" lvl="8" indent="0" algn="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aption">
  <p:cSld name="Title and Caption"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Google Shape;170;p25" descr="Droplets-HD-Content-R1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p25"/>
          <p:cNvSpPr txBox="1">
            <a:spLocks noGrp="1"/>
          </p:cNvSpPr>
          <p:nvPr>
            <p:ph type="title"/>
          </p:nvPr>
        </p:nvSpPr>
        <p:spPr>
          <a:xfrm>
            <a:off x="685331" y="457199"/>
            <a:ext cx="7773300" cy="257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Questrial"/>
              <a:buNone/>
              <a:defRPr sz="2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172" name="Google Shape;172;p25"/>
          <p:cNvSpPr txBox="1">
            <a:spLocks noGrp="1"/>
          </p:cNvSpPr>
          <p:nvPr>
            <p:ph type="body" idx="1"/>
          </p:nvPr>
        </p:nvSpPr>
        <p:spPr>
          <a:xfrm>
            <a:off x="685331" y="3153616"/>
            <a:ext cx="7773300" cy="118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457200" marR="0" lvl="0" indent="-228600" algn="ctr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73" name="Google Shape;173;p25"/>
          <p:cNvSpPr txBox="1">
            <a:spLocks noGrp="1"/>
          </p:cNvSpPr>
          <p:nvPr>
            <p:ph type="dt" idx="10"/>
          </p:nvPr>
        </p:nvSpPr>
        <p:spPr>
          <a:xfrm>
            <a:off x="5759053" y="4412456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100"/>
              <a:buNone/>
              <a:defRPr sz="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74" name="Google Shape;174;p25"/>
          <p:cNvSpPr txBox="1">
            <a:spLocks noGrp="1"/>
          </p:cNvSpPr>
          <p:nvPr>
            <p:ph type="ftr" idx="11"/>
          </p:nvPr>
        </p:nvSpPr>
        <p:spPr>
          <a:xfrm>
            <a:off x="685331" y="4412456"/>
            <a:ext cx="5004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75" name="Google Shape;175;p25"/>
          <p:cNvSpPr txBox="1">
            <a:spLocks noGrp="1"/>
          </p:cNvSpPr>
          <p:nvPr>
            <p:ph type="sldNum" idx="12"/>
          </p:nvPr>
        </p:nvSpPr>
        <p:spPr>
          <a:xfrm>
            <a:off x="7885508" y="4412456"/>
            <a:ext cx="5730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0" marR="0" lvl="2" indent="0" algn="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0" marR="0" lvl="3" indent="0" algn="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0" marR="0" lvl="4" indent="0" algn="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0" marR="0" lvl="5" indent="0" algn="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0" marR="0" lvl="6" indent="0" algn="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0" marR="0" lvl="7" indent="0" algn="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0" marR="0" lvl="8" indent="0" algn="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with Caption">
  <p:cSld name="Quote with Caption"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Google Shape;177;p26" descr="Droplets-HD-Content-R1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26"/>
          <p:cNvSpPr txBox="1">
            <a:spLocks noGrp="1"/>
          </p:cNvSpPr>
          <p:nvPr>
            <p:ph type="title"/>
          </p:nvPr>
        </p:nvSpPr>
        <p:spPr>
          <a:xfrm>
            <a:off x="1084659" y="457200"/>
            <a:ext cx="6977100" cy="224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Questrial"/>
              <a:buNone/>
              <a:defRPr sz="2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179" name="Google Shape;179;p26"/>
          <p:cNvSpPr txBox="1">
            <a:spLocks noGrp="1"/>
          </p:cNvSpPr>
          <p:nvPr>
            <p:ph type="body" idx="1"/>
          </p:nvPr>
        </p:nvSpPr>
        <p:spPr>
          <a:xfrm>
            <a:off x="1290483" y="2707524"/>
            <a:ext cx="6564300" cy="44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l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80" name="Google Shape;180;p26"/>
          <p:cNvSpPr txBox="1">
            <a:spLocks noGrp="1"/>
          </p:cNvSpPr>
          <p:nvPr>
            <p:ph type="body" idx="2"/>
          </p:nvPr>
        </p:nvSpPr>
        <p:spPr>
          <a:xfrm>
            <a:off x="685331" y="3279597"/>
            <a:ext cx="7773300" cy="106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457200" marR="0" lvl="0" indent="-228600" algn="ctr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81" name="Google Shape;181;p26"/>
          <p:cNvSpPr txBox="1">
            <a:spLocks noGrp="1"/>
          </p:cNvSpPr>
          <p:nvPr>
            <p:ph type="dt" idx="10"/>
          </p:nvPr>
        </p:nvSpPr>
        <p:spPr>
          <a:xfrm>
            <a:off x="5759053" y="4412456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100"/>
              <a:buNone/>
              <a:defRPr sz="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82" name="Google Shape;182;p26"/>
          <p:cNvSpPr txBox="1">
            <a:spLocks noGrp="1"/>
          </p:cNvSpPr>
          <p:nvPr>
            <p:ph type="ftr" idx="11"/>
          </p:nvPr>
        </p:nvSpPr>
        <p:spPr>
          <a:xfrm>
            <a:off x="685331" y="4412456"/>
            <a:ext cx="5004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83" name="Google Shape;183;p26"/>
          <p:cNvSpPr txBox="1">
            <a:spLocks noGrp="1"/>
          </p:cNvSpPr>
          <p:nvPr>
            <p:ph type="sldNum" idx="12"/>
          </p:nvPr>
        </p:nvSpPr>
        <p:spPr>
          <a:xfrm>
            <a:off x="7885508" y="4412456"/>
            <a:ext cx="5730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0" marR="0" lvl="2" indent="0" algn="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0" marR="0" lvl="3" indent="0" algn="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0" marR="0" lvl="4" indent="0" algn="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0" marR="0" lvl="5" indent="0" algn="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0" marR="0" lvl="6" indent="0" algn="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0" marR="0" lvl="7" indent="0" algn="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0" marR="0" lvl="8" indent="0" algn="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84" name="Google Shape;184;p26"/>
          <p:cNvSpPr txBox="1"/>
          <p:nvPr/>
        </p:nvSpPr>
        <p:spPr>
          <a:xfrm>
            <a:off x="751116" y="565625"/>
            <a:ext cx="457200" cy="4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Questrial"/>
              <a:buNone/>
            </a:pPr>
            <a:r>
              <a:rPr lang="en" sz="6000" b="0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“</a:t>
            </a:r>
            <a:endParaRPr sz="1100"/>
          </a:p>
        </p:txBody>
      </p:sp>
      <p:sp>
        <p:nvSpPr>
          <p:cNvPr id="185" name="Google Shape;185;p26"/>
          <p:cNvSpPr txBox="1"/>
          <p:nvPr/>
        </p:nvSpPr>
        <p:spPr>
          <a:xfrm>
            <a:off x="7918168" y="2245183"/>
            <a:ext cx="457200" cy="4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Questrial"/>
              <a:buNone/>
            </a:pPr>
            <a:r>
              <a:rPr lang="en" sz="6000" b="0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”</a:t>
            </a:r>
            <a:endParaRPr sz="110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me Card">
  <p:cSld name="Name Card"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Google Shape;187;p27" descr="Droplets-HD-Content-R1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p27"/>
          <p:cNvSpPr txBox="1">
            <a:spLocks noGrp="1"/>
          </p:cNvSpPr>
          <p:nvPr>
            <p:ph type="title"/>
          </p:nvPr>
        </p:nvSpPr>
        <p:spPr>
          <a:xfrm>
            <a:off x="685331" y="1604041"/>
            <a:ext cx="7773300" cy="188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Questrial"/>
              <a:buNone/>
              <a:defRPr sz="2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189" name="Google Shape;189;p27"/>
          <p:cNvSpPr txBox="1">
            <a:spLocks noGrp="1"/>
          </p:cNvSpPr>
          <p:nvPr>
            <p:ph type="body" idx="1"/>
          </p:nvPr>
        </p:nvSpPr>
        <p:spPr>
          <a:xfrm>
            <a:off x="685331" y="3496751"/>
            <a:ext cx="7773300" cy="85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ctr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90" name="Google Shape;190;p27"/>
          <p:cNvSpPr txBox="1">
            <a:spLocks noGrp="1"/>
          </p:cNvSpPr>
          <p:nvPr>
            <p:ph type="dt" idx="10"/>
          </p:nvPr>
        </p:nvSpPr>
        <p:spPr>
          <a:xfrm>
            <a:off x="5759053" y="4412456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100"/>
              <a:buNone/>
              <a:defRPr sz="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91" name="Google Shape;191;p27"/>
          <p:cNvSpPr txBox="1">
            <a:spLocks noGrp="1"/>
          </p:cNvSpPr>
          <p:nvPr>
            <p:ph type="ftr" idx="11"/>
          </p:nvPr>
        </p:nvSpPr>
        <p:spPr>
          <a:xfrm>
            <a:off x="685331" y="4412456"/>
            <a:ext cx="5004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92" name="Google Shape;192;p27"/>
          <p:cNvSpPr txBox="1">
            <a:spLocks noGrp="1"/>
          </p:cNvSpPr>
          <p:nvPr>
            <p:ph type="sldNum" idx="12"/>
          </p:nvPr>
        </p:nvSpPr>
        <p:spPr>
          <a:xfrm>
            <a:off x="7885508" y="4412456"/>
            <a:ext cx="5730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0" marR="0" lvl="2" indent="0" algn="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0" marR="0" lvl="3" indent="0" algn="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0" marR="0" lvl="4" indent="0" algn="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0" marR="0" lvl="5" indent="0" algn="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0" marR="0" lvl="6" indent="0" algn="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0" marR="0" lvl="7" indent="0" algn="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0" marR="0" lvl="8" indent="0" algn="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Column">
  <p:cSld name="3 Column"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" name="Google Shape;194;p28" descr="Droplets-HD-Content-R1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p28"/>
          <p:cNvSpPr txBox="1">
            <a:spLocks noGrp="1"/>
          </p:cNvSpPr>
          <p:nvPr>
            <p:ph type="title"/>
          </p:nvPr>
        </p:nvSpPr>
        <p:spPr>
          <a:xfrm>
            <a:off x="685331" y="457200"/>
            <a:ext cx="7773300" cy="12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Questrial"/>
              <a:buNone/>
              <a:defRPr sz="27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196" name="Google Shape;196;p28"/>
          <p:cNvSpPr txBox="1">
            <a:spLocks noGrp="1"/>
          </p:cNvSpPr>
          <p:nvPr>
            <p:ph type="body" idx="1"/>
          </p:nvPr>
        </p:nvSpPr>
        <p:spPr>
          <a:xfrm>
            <a:off x="685331" y="1775320"/>
            <a:ext cx="2474400" cy="43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457200" marR="0" lvl="0" indent="-228600" algn="ctr" rtl="0">
              <a:lnSpc>
                <a:spcPct val="8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97" name="Google Shape;197;p28"/>
          <p:cNvSpPr txBox="1">
            <a:spLocks noGrp="1"/>
          </p:cNvSpPr>
          <p:nvPr>
            <p:ph type="body" idx="2"/>
          </p:nvPr>
        </p:nvSpPr>
        <p:spPr>
          <a:xfrm>
            <a:off x="685331" y="2207516"/>
            <a:ext cx="2474400" cy="213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ctr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98" name="Google Shape;198;p28"/>
          <p:cNvSpPr txBox="1">
            <a:spLocks noGrp="1"/>
          </p:cNvSpPr>
          <p:nvPr>
            <p:ph type="body" idx="3"/>
          </p:nvPr>
        </p:nvSpPr>
        <p:spPr>
          <a:xfrm>
            <a:off x="3339292" y="1775320"/>
            <a:ext cx="2468700" cy="43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457200" marR="0" lvl="0" indent="-228600" algn="ctr" rtl="0">
              <a:lnSpc>
                <a:spcPct val="8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99" name="Google Shape;199;p28"/>
          <p:cNvSpPr txBox="1">
            <a:spLocks noGrp="1"/>
          </p:cNvSpPr>
          <p:nvPr>
            <p:ph type="body" idx="4"/>
          </p:nvPr>
        </p:nvSpPr>
        <p:spPr>
          <a:xfrm>
            <a:off x="3331011" y="2207516"/>
            <a:ext cx="2477400" cy="213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ctr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200" name="Google Shape;200;p28"/>
          <p:cNvSpPr txBox="1">
            <a:spLocks noGrp="1"/>
          </p:cNvSpPr>
          <p:nvPr>
            <p:ph type="body" idx="5"/>
          </p:nvPr>
        </p:nvSpPr>
        <p:spPr>
          <a:xfrm>
            <a:off x="5979973" y="1775320"/>
            <a:ext cx="2478600" cy="43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457200" marR="0" lvl="0" indent="-228600" algn="ctr" rtl="0">
              <a:lnSpc>
                <a:spcPct val="8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201" name="Google Shape;201;p28"/>
          <p:cNvSpPr txBox="1">
            <a:spLocks noGrp="1"/>
          </p:cNvSpPr>
          <p:nvPr>
            <p:ph type="body" idx="6"/>
          </p:nvPr>
        </p:nvSpPr>
        <p:spPr>
          <a:xfrm>
            <a:off x="5979973" y="2207516"/>
            <a:ext cx="2478600" cy="213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ctr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202" name="Google Shape;202;p28"/>
          <p:cNvSpPr txBox="1">
            <a:spLocks noGrp="1"/>
          </p:cNvSpPr>
          <p:nvPr>
            <p:ph type="dt" idx="10"/>
          </p:nvPr>
        </p:nvSpPr>
        <p:spPr>
          <a:xfrm>
            <a:off x="5759053" y="4412456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100"/>
              <a:buNone/>
              <a:defRPr sz="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203" name="Google Shape;203;p28"/>
          <p:cNvSpPr txBox="1">
            <a:spLocks noGrp="1"/>
          </p:cNvSpPr>
          <p:nvPr>
            <p:ph type="ftr" idx="11"/>
          </p:nvPr>
        </p:nvSpPr>
        <p:spPr>
          <a:xfrm>
            <a:off x="685331" y="4412456"/>
            <a:ext cx="5004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204" name="Google Shape;204;p28"/>
          <p:cNvSpPr txBox="1">
            <a:spLocks noGrp="1"/>
          </p:cNvSpPr>
          <p:nvPr>
            <p:ph type="sldNum" idx="12"/>
          </p:nvPr>
        </p:nvSpPr>
        <p:spPr>
          <a:xfrm>
            <a:off x="7885508" y="4412456"/>
            <a:ext cx="5730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0" marR="0" lvl="2" indent="0" algn="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0" marR="0" lvl="3" indent="0" algn="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0" marR="0" lvl="4" indent="0" algn="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0" marR="0" lvl="5" indent="0" algn="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0" marR="0" lvl="6" indent="0" algn="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0" marR="0" lvl="7" indent="0" algn="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0" marR="0" lvl="8" indent="0" algn="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Picture Column">
  <p:cSld name="3 Picture Column"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" name="Google Shape;206;p29" descr="Droplets-HD-Content-R1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Google Shape;207;p29"/>
          <p:cNvSpPr txBox="1">
            <a:spLocks noGrp="1"/>
          </p:cNvSpPr>
          <p:nvPr>
            <p:ph type="title"/>
          </p:nvPr>
        </p:nvSpPr>
        <p:spPr>
          <a:xfrm>
            <a:off x="685331" y="458079"/>
            <a:ext cx="7773300" cy="120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Questrial"/>
              <a:buNone/>
              <a:defRPr sz="27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208" name="Google Shape;208;p29"/>
          <p:cNvSpPr txBox="1">
            <a:spLocks noGrp="1"/>
          </p:cNvSpPr>
          <p:nvPr>
            <p:ph type="body" idx="1"/>
          </p:nvPr>
        </p:nvSpPr>
        <p:spPr>
          <a:xfrm>
            <a:off x="685331" y="3153615"/>
            <a:ext cx="2472300" cy="43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457200" marR="0" lvl="0" indent="-228600" algn="ctr" rtl="0">
              <a:lnSpc>
                <a:spcPct val="8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None/>
              <a:defRPr sz="17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209" name="Google Shape;209;p29"/>
          <p:cNvSpPr>
            <a:spLocks noGrp="1"/>
          </p:cNvSpPr>
          <p:nvPr>
            <p:ph type="pic" idx="2"/>
          </p:nvPr>
        </p:nvSpPr>
        <p:spPr>
          <a:xfrm>
            <a:off x="685331" y="1775320"/>
            <a:ext cx="2472300" cy="1143000"/>
          </a:xfrm>
          <a:prstGeom prst="roundRect">
            <a:avLst>
              <a:gd name="adj" fmla="val 9363"/>
            </a:avLst>
          </a:prstGeom>
          <a:noFill/>
          <a:ln w="82550" cap="sq" cmpd="sng">
            <a:solidFill>
              <a:srgbClr val="EAEAE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ctr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210" name="Google Shape;210;p29"/>
          <p:cNvSpPr txBox="1">
            <a:spLocks noGrp="1"/>
          </p:cNvSpPr>
          <p:nvPr>
            <p:ph type="body" idx="3"/>
          </p:nvPr>
        </p:nvSpPr>
        <p:spPr>
          <a:xfrm>
            <a:off x="685331" y="3585812"/>
            <a:ext cx="2472300" cy="75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ctr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211" name="Google Shape;211;p29"/>
          <p:cNvSpPr txBox="1">
            <a:spLocks noGrp="1"/>
          </p:cNvSpPr>
          <p:nvPr>
            <p:ph type="body" idx="4"/>
          </p:nvPr>
        </p:nvSpPr>
        <p:spPr>
          <a:xfrm>
            <a:off x="3332069" y="3153615"/>
            <a:ext cx="2476500" cy="43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457200" marR="0" lvl="0" indent="-228600" algn="ctr" rtl="0">
              <a:lnSpc>
                <a:spcPct val="8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None/>
              <a:defRPr sz="17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212" name="Google Shape;212;p29"/>
          <p:cNvSpPr>
            <a:spLocks noGrp="1"/>
          </p:cNvSpPr>
          <p:nvPr>
            <p:ph type="pic" idx="5"/>
          </p:nvPr>
        </p:nvSpPr>
        <p:spPr>
          <a:xfrm>
            <a:off x="3331011" y="1775320"/>
            <a:ext cx="2477400" cy="1143000"/>
          </a:xfrm>
          <a:prstGeom prst="roundRect">
            <a:avLst>
              <a:gd name="adj" fmla="val 8841"/>
            </a:avLst>
          </a:prstGeom>
          <a:noFill/>
          <a:ln w="82550" cap="sq" cmpd="sng">
            <a:solidFill>
              <a:srgbClr val="EAEAE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ctr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213" name="Google Shape;213;p29"/>
          <p:cNvSpPr txBox="1">
            <a:spLocks noGrp="1"/>
          </p:cNvSpPr>
          <p:nvPr>
            <p:ph type="body" idx="6"/>
          </p:nvPr>
        </p:nvSpPr>
        <p:spPr>
          <a:xfrm>
            <a:off x="3331011" y="3585810"/>
            <a:ext cx="2477400" cy="75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ctr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214" name="Google Shape;214;p29"/>
          <p:cNvSpPr txBox="1">
            <a:spLocks noGrp="1"/>
          </p:cNvSpPr>
          <p:nvPr>
            <p:ph type="body" idx="7"/>
          </p:nvPr>
        </p:nvSpPr>
        <p:spPr>
          <a:xfrm>
            <a:off x="5979973" y="3153615"/>
            <a:ext cx="2475600" cy="43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457200" marR="0" lvl="0" indent="-228600" algn="ctr" rtl="0">
              <a:lnSpc>
                <a:spcPct val="8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None/>
              <a:defRPr sz="17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215" name="Google Shape;215;p29"/>
          <p:cNvSpPr>
            <a:spLocks noGrp="1"/>
          </p:cNvSpPr>
          <p:nvPr>
            <p:ph type="pic" idx="8"/>
          </p:nvPr>
        </p:nvSpPr>
        <p:spPr>
          <a:xfrm>
            <a:off x="5979973" y="1775320"/>
            <a:ext cx="2478600" cy="1143000"/>
          </a:xfrm>
          <a:prstGeom prst="roundRect">
            <a:avLst>
              <a:gd name="adj" fmla="val 8841"/>
            </a:avLst>
          </a:prstGeom>
          <a:noFill/>
          <a:ln w="82550" cap="sq" cmpd="sng">
            <a:solidFill>
              <a:srgbClr val="EAEAE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ctr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216" name="Google Shape;216;p29"/>
          <p:cNvSpPr txBox="1">
            <a:spLocks noGrp="1"/>
          </p:cNvSpPr>
          <p:nvPr>
            <p:ph type="body" idx="9"/>
          </p:nvPr>
        </p:nvSpPr>
        <p:spPr>
          <a:xfrm>
            <a:off x="5979879" y="3585809"/>
            <a:ext cx="2478900" cy="75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228600" algn="ctr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2286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217" name="Google Shape;217;p29"/>
          <p:cNvSpPr txBox="1">
            <a:spLocks noGrp="1"/>
          </p:cNvSpPr>
          <p:nvPr>
            <p:ph type="dt" idx="10"/>
          </p:nvPr>
        </p:nvSpPr>
        <p:spPr>
          <a:xfrm>
            <a:off x="5759053" y="4412456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100"/>
              <a:buNone/>
              <a:defRPr sz="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218" name="Google Shape;218;p29"/>
          <p:cNvSpPr txBox="1">
            <a:spLocks noGrp="1"/>
          </p:cNvSpPr>
          <p:nvPr>
            <p:ph type="ftr" idx="11"/>
          </p:nvPr>
        </p:nvSpPr>
        <p:spPr>
          <a:xfrm>
            <a:off x="685331" y="4412456"/>
            <a:ext cx="5004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219" name="Google Shape;219;p29"/>
          <p:cNvSpPr txBox="1">
            <a:spLocks noGrp="1"/>
          </p:cNvSpPr>
          <p:nvPr>
            <p:ph type="sldNum" idx="12"/>
          </p:nvPr>
        </p:nvSpPr>
        <p:spPr>
          <a:xfrm>
            <a:off x="7885508" y="4412456"/>
            <a:ext cx="5730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0" marR="0" lvl="2" indent="0" algn="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0" marR="0" lvl="3" indent="0" algn="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0" marR="0" lvl="4" indent="0" algn="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0" marR="0" lvl="5" indent="0" algn="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0" marR="0" lvl="6" indent="0" algn="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0" marR="0" lvl="7" indent="0" algn="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0" marR="0" lvl="8" indent="0" algn="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1" name="Google Shape;221;p30" descr="Droplets-HD-Content-R1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Google Shape;222;p30"/>
          <p:cNvSpPr txBox="1">
            <a:spLocks noGrp="1"/>
          </p:cNvSpPr>
          <p:nvPr>
            <p:ph type="title"/>
          </p:nvPr>
        </p:nvSpPr>
        <p:spPr>
          <a:xfrm>
            <a:off x="685331" y="463888"/>
            <a:ext cx="7773300" cy="119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Questrial"/>
              <a:buNone/>
              <a:defRPr sz="27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223" name="Google Shape;223;p30"/>
          <p:cNvSpPr txBox="1">
            <a:spLocks noGrp="1"/>
          </p:cNvSpPr>
          <p:nvPr>
            <p:ph type="body" idx="1"/>
          </p:nvPr>
        </p:nvSpPr>
        <p:spPr>
          <a:xfrm rot="5400000">
            <a:off x="3288021" y="-827330"/>
            <a:ext cx="2568000" cy="777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323850" algn="l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3175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3048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29845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29845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29845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29845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29845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29845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224" name="Google Shape;224;p30"/>
          <p:cNvSpPr txBox="1">
            <a:spLocks noGrp="1"/>
          </p:cNvSpPr>
          <p:nvPr>
            <p:ph type="dt" idx="10"/>
          </p:nvPr>
        </p:nvSpPr>
        <p:spPr>
          <a:xfrm>
            <a:off x="5759053" y="4412456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100"/>
              <a:buNone/>
              <a:defRPr sz="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225" name="Google Shape;225;p30"/>
          <p:cNvSpPr txBox="1">
            <a:spLocks noGrp="1"/>
          </p:cNvSpPr>
          <p:nvPr>
            <p:ph type="ftr" idx="11"/>
          </p:nvPr>
        </p:nvSpPr>
        <p:spPr>
          <a:xfrm>
            <a:off x="685331" y="4412456"/>
            <a:ext cx="5004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226" name="Google Shape;226;p30"/>
          <p:cNvSpPr txBox="1">
            <a:spLocks noGrp="1"/>
          </p:cNvSpPr>
          <p:nvPr>
            <p:ph type="sldNum" idx="12"/>
          </p:nvPr>
        </p:nvSpPr>
        <p:spPr>
          <a:xfrm>
            <a:off x="7885508" y="4412456"/>
            <a:ext cx="5730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0" marR="0" lvl="2" indent="0" algn="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0" marR="0" lvl="3" indent="0" algn="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0" marR="0" lvl="4" indent="0" algn="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0" marR="0" lvl="5" indent="0" algn="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0" marR="0" lvl="6" indent="0" algn="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0" marR="0" lvl="7" indent="0" algn="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0" marR="0" lvl="8" indent="0" algn="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8" name="Google Shape;228;p31" descr="Droplets-HD-Content-R1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29" name="Google Shape;229;p31"/>
          <p:cNvSpPr txBox="1">
            <a:spLocks noGrp="1"/>
          </p:cNvSpPr>
          <p:nvPr>
            <p:ph type="title"/>
          </p:nvPr>
        </p:nvSpPr>
        <p:spPr>
          <a:xfrm rot="5400000">
            <a:off x="5558119" y="1442851"/>
            <a:ext cx="3886200" cy="191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Questrial"/>
              <a:buNone/>
              <a:defRPr sz="27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230" name="Google Shape;230;p31"/>
          <p:cNvSpPr txBox="1">
            <a:spLocks noGrp="1"/>
          </p:cNvSpPr>
          <p:nvPr>
            <p:ph type="body" idx="1"/>
          </p:nvPr>
        </p:nvSpPr>
        <p:spPr>
          <a:xfrm rot="5400000">
            <a:off x="1614224" y="-471749"/>
            <a:ext cx="3886200" cy="574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323850" algn="l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3175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3048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29845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29845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29845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29845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29845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29845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231" name="Google Shape;231;p31"/>
          <p:cNvSpPr txBox="1">
            <a:spLocks noGrp="1"/>
          </p:cNvSpPr>
          <p:nvPr>
            <p:ph type="dt" idx="10"/>
          </p:nvPr>
        </p:nvSpPr>
        <p:spPr>
          <a:xfrm>
            <a:off x="5759053" y="4412456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100"/>
              <a:buNone/>
              <a:defRPr sz="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232" name="Google Shape;232;p31"/>
          <p:cNvSpPr txBox="1">
            <a:spLocks noGrp="1"/>
          </p:cNvSpPr>
          <p:nvPr>
            <p:ph type="ftr" idx="11"/>
          </p:nvPr>
        </p:nvSpPr>
        <p:spPr>
          <a:xfrm>
            <a:off x="685331" y="4412456"/>
            <a:ext cx="5004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233" name="Google Shape;233;p31"/>
          <p:cNvSpPr txBox="1">
            <a:spLocks noGrp="1"/>
          </p:cNvSpPr>
          <p:nvPr>
            <p:ph type="sldNum" idx="12"/>
          </p:nvPr>
        </p:nvSpPr>
        <p:spPr>
          <a:xfrm>
            <a:off x="7885508" y="4412456"/>
            <a:ext cx="5730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0" marR="0" lvl="2" indent="0" algn="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0" marR="0" lvl="3" indent="0" algn="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0" marR="0" lvl="4" indent="0" algn="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0" marR="0" lvl="5" indent="0" algn="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0" marR="0" lvl="6" indent="0" algn="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0" marR="0" lvl="7" indent="0" algn="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0" marR="0" lvl="8" indent="0" algn="r" rtl="0">
              <a:spcBef>
                <a:spcPts val="0"/>
              </a:spcBef>
              <a:buNone/>
              <a:defRPr sz="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5" name="Google Shape;25;p4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26" name="Google Shape;26;p4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4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oogle Shape;33;p5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34" name="Google Shape;34;p5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5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" name="Google Shape;36;p5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body" idx="1"/>
          </p:nvPr>
        </p:nvSpPr>
        <p:spPr>
          <a:xfrm>
            <a:off x="729325" y="2078875"/>
            <a:ext cx="37743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body" idx="2"/>
          </p:nvPr>
        </p:nvSpPr>
        <p:spPr>
          <a:xfrm>
            <a:off x="4643604" y="2078875"/>
            <a:ext cx="37743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2" name="Google Shape;42;p6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43" name="Google Shape;43;p6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6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5" name="Google Shape;45;p6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7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49;p7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50" name="Google Shape;50;p7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7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52;p7"/>
          <p:cNvSpPr txBox="1">
            <a:spLocks noGrp="1"/>
          </p:cNvSpPr>
          <p:nvPr>
            <p:ph type="title"/>
          </p:nvPr>
        </p:nvSpPr>
        <p:spPr>
          <a:xfrm>
            <a:off x="730000" y="1318650"/>
            <a:ext cx="3300900" cy="138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body" idx="1"/>
          </p:nvPr>
        </p:nvSpPr>
        <p:spPr>
          <a:xfrm>
            <a:off x="721225" y="2781725"/>
            <a:ext cx="3300900" cy="159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54" name="Google Shape;54;p7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3"/>
        </a:solid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oogle Shape;56;p8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57" name="Google Shape;57;p8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8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9" name="Google Shape;59;p8"/>
          <p:cNvSpPr txBox="1">
            <a:spLocks noGrp="1"/>
          </p:cNvSpPr>
          <p:nvPr>
            <p:ph type="title"/>
          </p:nvPr>
        </p:nvSpPr>
        <p:spPr>
          <a:xfrm>
            <a:off x="729450" y="864300"/>
            <a:ext cx="7021200" cy="298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0" name="Google Shape;60;p8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9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3" name="Google Shape;63;p9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64" name="Google Shape;64;p9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9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6" name="Google Shape;66;p9"/>
          <p:cNvSpPr txBox="1">
            <a:spLocks noGrp="1"/>
          </p:cNvSpPr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7" name="Google Shape;67;p9"/>
          <p:cNvSpPr txBox="1">
            <a:spLocks noGrp="1"/>
          </p:cNvSpPr>
          <p:nvPr>
            <p:ph type="subTitle" idx="1"/>
          </p:nvPr>
        </p:nvSpPr>
        <p:spPr>
          <a:xfrm>
            <a:off x="724950" y="3161525"/>
            <a:ext cx="3300900" cy="75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68" name="Google Shape;68;p9"/>
          <p:cNvSpPr txBox="1">
            <a:spLocks noGrp="1"/>
          </p:cNvSpPr>
          <p:nvPr>
            <p:ph type="body" idx="2"/>
          </p:nvPr>
        </p:nvSpPr>
        <p:spPr>
          <a:xfrm>
            <a:off x="5174225" y="1352625"/>
            <a:ext cx="3374400" cy="302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9" name="Google Shape;69;p9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0"/>
          <p:cNvSpPr txBox="1">
            <a:spLocks noGrp="1"/>
          </p:cNvSpPr>
          <p:nvPr>
            <p:ph type="body" idx="1"/>
          </p:nvPr>
        </p:nvSpPr>
        <p:spPr>
          <a:xfrm>
            <a:off x="724950" y="4372551"/>
            <a:ext cx="7697400" cy="46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>
            <a:endParaRPr/>
          </a:p>
        </p:txBody>
      </p:sp>
      <p:sp>
        <p:nvSpPr>
          <p:cNvPr id="72" name="Google Shape;72;p10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treamline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●"/>
              <a:defRPr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29845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lt1"/>
            </a:gs>
            <a:gs pos="100000">
              <a:srgbClr val="B7B7B7"/>
            </a:gs>
          </a:gsLst>
          <a:lin ang="5400012" scaled="0"/>
        </a:gradFill>
        <a:effectLst/>
      </p:bgPr>
    </p:bg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Google Shape;83;p13" descr="\\DROBO-FS\QuickDrops\JB\PPTX NG\Droplets\LightingOverlay.png"/>
          <p:cNvPicPr preferRelativeResize="0"/>
          <p:nvPr/>
        </p:nvPicPr>
        <p:blipFill rotWithShape="1">
          <a:blip r:embed="rId20">
            <a:alphaModFix/>
          </a:blip>
          <a:srcRect/>
          <a:stretch/>
        </p:blipFill>
        <p:spPr>
          <a:xfrm>
            <a:off x="0" y="-1"/>
            <a:ext cx="9144005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13"/>
          <p:cNvSpPr txBox="1">
            <a:spLocks noGrp="1"/>
          </p:cNvSpPr>
          <p:nvPr>
            <p:ph type="title"/>
          </p:nvPr>
        </p:nvSpPr>
        <p:spPr>
          <a:xfrm>
            <a:off x="685331" y="463888"/>
            <a:ext cx="7773300" cy="119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Questrial"/>
              <a:buNone/>
              <a:defRPr sz="27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85" name="Google Shape;85;p13"/>
          <p:cNvSpPr txBox="1">
            <a:spLocks noGrp="1"/>
          </p:cNvSpPr>
          <p:nvPr>
            <p:ph type="body" idx="1"/>
          </p:nvPr>
        </p:nvSpPr>
        <p:spPr>
          <a:xfrm>
            <a:off x="685331" y="1775320"/>
            <a:ext cx="7773300" cy="256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323850" algn="l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3175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30480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29845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29845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29845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29845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29845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29845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86" name="Google Shape;86;p13"/>
          <p:cNvSpPr txBox="1">
            <a:spLocks noGrp="1"/>
          </p:cNvSpPr>
          <p:nvPr>
            <p:ph type="dt" idx="10"/>
          </p:nvPr>
        </p:nvSpPr>
        <p:spPr>
          <a:xfrm>
            <a:off x="5759053" y="4412456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100"/>
              <a:buNone/>
              <a:defRPr sz="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87" name="Google Shape;87;p13"/>
          <p:cNvSpPr txBox="1">
            <a:spLocks noGrp="1"/>
          </p:cNvSpPr>
          <p:nvPr>
            <p:ph type="ftr" idx="11"/>
          </p:nvPr>
        </p:nvSpPr>
        <p:spPr>
          <a:xfrm>
            <a:off x="685331" y="4412456"/>
            <a:ext cx="5004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88" name="Google Shape;88;p13"/>
          <p:cNvSpPr txBox="1">
            <a:spLocks noGrp="1"/>
          </p:cNvSpPr>
          <p:nvPr>
            <p:ph type="sldNum" idx="12"/>
          </p:nvPr>
        </p:nvSpPr>
        <p:spPr>
          <a:xfrm>
            <a:off x="7885508" y="4412456"/>
            <a:ext cx="5730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0" marR="0" lvl="2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0" marR="0" lvl="3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0" marR="0" lvl="4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0" marR="0" lvl="5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0" marR="0" lvl="6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0" marR="0" lvl="7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0" marR="0" lvl="8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  <p:sldLayoutId id="2147483674" r:id="rId16"/>
    <p:sldLayoutId id="2147483675" r:id="rId17"/>
    <p:sldLayoutId id="2147483676" r:id="rId1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sites.google.com/epsne.org/careerawarenessprogram/eat-with-an-expert/elkhorn-high?authuser=0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launchpad.classlink.com/elkhorn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74;p16">
            <a:extLst>
              <a:ext uri="{FF2B5EF4-FFF2-40B4-BE49-F238E27FC236}">
                <a16:creationId xmlns:a16="http://schemas.microsoft.com/office/drawing/2014/main" id="{AB1A3096-56BA-7EC1-A01C-E97E3FEA3333}"/>
              </a:ext>
            </a:extLst>
          </p:cNvPr>
          <p:cNvSpPr txBox="1"/>
          <p:nvPr/>
        </p:nvSpPr>
        <p:spPr>
          <a:xfrm>
            <a:off x="-1161780" y="-67277"/>
            <a:ext cx="10470000" cy="52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b="1" dirty="0">
                <a:solidFill>
                  <a:srgbClr val="1A1A1A"/>
                </a:solidFill>
                <a:latin typeface="Comic Sans MS"/>
                <a:ea typeface="Comic Sans MS"/>
                <a:cs typeface="Comic Sans MS"/>
                <a:sym typeface="Comic Sans MS"/>
              </a:rPr>
              <a:t>Career Exploration Announcement Before TA L</a:t>
            </a:r>
            <a:r>
              <a:rPr lang="en-US" sz="2600" b="1" dirty="0">
                <a:solidFill>
                  <a:srgbClr val="1A1A1A"/>
                </a:solidFill>
                <a:latin typeface="Comic Sans MS"/>
                <a:ea typeface="Comic Sans MS"/>
                <a:cs typeface="Comic Sans MS"/>
                <a:sym typeface="Comic Sans MS"/>
              </a:rPr>
              <a:t>esson:</a:t>
            </a:r>
            <a:endParaRPr sz="2600" dirty="0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3" name="Google Shape;75;p16">
            <a:extLst>
              <a:ext uri="{FF2B5EF4-FFF2-40B4-BE49-F238E27FC236}">
                <a16:creationId xmlns:a16="http://schemas.microsoft.com/office/drawing/2014/main" id="{8B6B22FF-00B8-BED4-0DC0-D0A8C7222122}"/>
              </a:ext>
            </a:extLst>
          </p:cNvPr>
          <p:cNvSpPr txBox="1"/>
          <p:nvPr/>
        </p:nvSpPr>
        <p:spPr>
          <a:xfrm>
            <a:off x="100484" y="510045"/>
            <a:ext cx="8995936" cy="47954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254000" lvl="0" indent="-2540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Noto Sans Symbols"/>
              <a:buChar char="●"/>
            </a:pPr>
            <a:r>
              <a:rPr lang="en-US" sz="1800" dirty="0"/>
              <a:t>Eat with an expert once a month in Lecture Hall </a:t>
            </a:r>
            <a:br>
              <a:rPr lang="en-US" sz="1800" dirty="0"/>
            </a:br>
            <a:r>
              <a:rPr lang="en-US" sz="1800" dirty="0"/>
              <a:t>       </a:t>
            </a:r>
            <a:r>
              <a:rPr lang="en-US" sz="1500" b="1" dirty="0">
                <a:solidFill>
                  <a:srgbClr val="595959"/>
                </a:solidFill>
              </a:rPr>
              <a:t>September 14:  Careers in the Military (Air Force &amp; Army)</a:t>
            </a:r>
            <a:endParaRPr sz="1500" b="1" dirty="0">
              <a:solidFill>
                <a:srgbClr val="595959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 b="1" dirty="0">
              <a:solidFill>
                <a:srgbClr val="595959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 b="1" dirty="0">
              <a:solidFill>
                <a:srgbClr val="595959"/>
              </a:solidFill>
            </a:endParaRPr>
          </a:p>
          <a:p>
            <a:pPr marL="38735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900"/>
            </a:pPr>
            <a:endParaRPr sz="900" b="1" dirty="0">
              <a:solidFill>
                <a:srgbClr val="1A1A1A"/>
              </a:solidFill>
            </a:endParaRPr>
          </a:p>
          <a:p>
            <a:pPr marL="558800" lvl="1" indent="-184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100"/>
              <a:buFont typeface="Arial"/>
              <a:buChar char="○"/>
            </a:pPr>
            <a:endParaRPr lang="en-US" sz="1000" dirty="0">
              <a:solidFill>
                <a:srgbClr val="1A1A1A"/>
              </a:solidFill>
            </a:endParaRPr>
          </a:p>
          <a:p>
            <a:pPr marL="558800" lvl="1" indent="-184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100"/>
              <a:buFont typeface="Arial"/>
              <a:buChar char="○"/>
            </a:pPr>
            <a:endParaRPr lang="en-US" sz="1000" dirty="0">
              <a:solidFill>
                <a:srgbClr val="1A1A1A"/>
              </a:solidFill>
            </a:endParaRPr>
          </a:p>
          <a:p>
            <a:pPr marL="558800" lvl="1" indent="-184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100"/>
              <a:buFont typeface="Arial"/>
              <a:buChar char="○"/>
            </a:pPr>
            <a:endParaRPr lang="en-US" sz="1000" dirty="0">
              <a:solidFill>
                <a:srgbClr val="1A1A1A"/>
              </a:solidFill>
            </a:endParaRPr>
          </a:p>
          <a:p>
            <a:pPr marL="558800" lvl="1" indent="-184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100"/>
              <a:buFont typeface="Arial"/>
              <a:buChar char="○"/>
            </a:pPr>
            <a:endParaRPr lang="en-US" sz="1000" dirty="0">
              <a:solidFill>
                <a:srgbClr val="1A1A1A"/>
              </a:solidFill>
            </a:endParaRPr>
          </a:p>
          <a:p>
            <a:pPr marL="558800" lvl="1" indent="-184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100"/>
              <a:buFont typeface="Arial"/>
              <a:buChar char="○"/>
            </a:pPr>
            <a:endParaRPr lang="en-US" sz="1000" dirty="0">
              <a:solidFill>
                <a:srgbClr val="1A1A1A"/>
              </a:solidFill>
            </a:endParaRPr>
          </a:p>
          <a:p>
            <a:pPr marL="558800" lvl="1" indent="-184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100"/>
              <a:buFont typeface="Arial"/>
              <a:buChar char="○"/>
            </a:pPr>
            <a:endParaRPr lang="en-US" sz="1000" dirty="0">
              <a:solidFill>
                <a:srgbClr val="1A1A1A"/>
              </a:solidFill>
            </a:endParaRPr>
          </a:p>
          <a:p>
            <a:pPr marL="558800" lvl="1" indent="-184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100"/>
              <a:buFont typeface="Arial"/>
              <a:buChar char="○"/>
            </a:pPr>
            <a:endParaRPr lang="en-US" sz="1000" dirty="0">
              <a:solidFill>
                <a:srgbClr val="1A1A1A"/>
              </a:solidFill>
            </a:endParaRPr>
          </a:p>
          <a:p>
            <a:pPr marL="558800" lvl="1" indent="-184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100"/>
              <a:buFont typeface="Arial"/>
              <a:buChar char="○"/>
            </a:pPr>
            <a:endParaRPr lang="en-US" sz="1000" dirty="0">
              <a:solidFill>
                <a:srgbClr val="1A1A1A"/>
              </a:solidFill>
            </a:endParaRPr>
          </a:p>
          <a:p>
            <a:pPr marL="558800" lvl="1" indent="-184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100"/>
              <a:buFont typeface="Arial"/>
              <a:buChar char="○"/>
            </a:pPr>
            <a:endParaRPr lang="en-US" sz="1000" dirty="0">
              <a:solidFill>
                <a:srgbClr val="1A1A1A"/>
              </a:solidFill>
            </a:endParaRPr>
          </a:p>
          <a:p>
            <a:pPr marL="558800" lvl="1" indent="-184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100"/>
              <a:buFont typeface="Arial"/>
              <a:buChar char="○"/>
            </a:pPr>
            <a:endParaRPr sz="1000" dirty="0">
              <a:solidFill>
                <a:srgbClr val="1A1A1A"/>
              </a:solidFill>
            </a:endParaRPr>
          </a:p>
          <a:p>
            <a:pPr marL="558800" lvl="1" indent="-190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200"/>
              <a:buFont typeface="Arial"/>
              <a:buChar char="○"/>
            </a:pPr>
            <a:r>
              <a:rPr lang="en-US" sz="1050" b="1" dirty="0">
                <a:solidFill>
                  <a:srgbClr val="1A1A1A"/>
                </a:solidFill>
              </a:rPr>
              <a:t>October 12th-Thursday</a:t>
            </a:r>
            <a:endParaRPr sz="1050" b="1" dirty="0">
              <a:solidFill>
                <a:srgbClr val="1A1A1A"/>
              </a:solidFill>
            </a:endParaRPr>
          </a:p>
          <a:p>
            <a:pPr marL="558800" lvl="1" indent="-190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200"/>
              <a:buFont typeface="Arial"/>
              <a:buChar char="○"/>
            </a:pPr>
            <a:r>
              <a:rPr lang="en-US" sz="1050" dirty="0">
                <a:solidFill>
                  <a:srgbClr val="1A1A1A"/>
                </a:solidFill>
              </a:rPr>
              <a:t>2nd Period-Careers in the Performing Arts</a:t>
            </a:r>
            <a:endParaRPr sz="1050" dirty="0">
              <a:solidFill>
                <a:srgbClr val="1A1A1A"/>
              </a:solidFill>
            </a:endParaRPr>
          </a:p>
          <a:p>
            <a:pPr marL="558800" lvl="1" indent="-184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100"/>
              <a:buFont typeface="Arial"/>
              <a:buChar char="○"/>
            </a:pPr>
            <a:endParaRPr sz="1000" dirty="0">
              <a:solidFill>
                <a:srgbClr val="1A1A1A"/>
              </a:solidFill>
            </a:endParaRPr>
          </a:p>
          <a:p>
            <a:pPr marL="558800" lvl="1" indent="-190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200"/>
              <a:buFont typeface="Arial"/>
              <a:buChar char="○"/>
            </a:pPr>
            <a:r>
              <a:rPr lang="en-US" sz="1050" b="1" dirty="0">
                <a:solidFill>
                  <a:srgbClr val="1A1A1A"/>
                </a:solidFill>
              </a:rPr>
              <a:t>November 9th-Thursday</a:t>
            </a:r>
            <a:endParaRPr sz="1050" b="1" dirty="0">
              <a:solidFill>
                <a:srgbClr val="1A1A1A"/>
              </a:solidFill>
            </a:endParaRPr>
          </a:p>
          <a:p>
            <a:pPr marL="558800" lvl="1" indent="-190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200"/>
              <a:buFont typeface="Arial"/>
              <a:buChar char="○"/>
            </a:pPr>
            <a:r>
              <a:rPr lang="en-US" sz="1050" dirty="0">
                <a:solidFill>
                  <a:srgbClr val="1A1A1A"/>
                </a:solidFill>
              </a:rPr>
              <a:t>3rd Period-Careers in Fire Science &amp; Rescue</a:t>
            </a:r>
            <a:endParaRPr sz="1050" dirty="0">
              <a:solidFill>
                <a:srgbClr val="1A1A1A"/>
              </a:solidFill>
            </a:endParaRPr>
          </a:p>
          <a:p>
            <a:pPr marL="558800" lvl="1" indent="-184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100"/>
              <a:buFont typeface="Arial"/>
              <a:buChar char="○"/>
            </a:pPr>
            <a:endParaRPr sz="1000" dirty="0">
              <a:solidFill>
                <a:srgbClr val="1A1A1A"/>
              </a:solidFill>
            </a:endParaRPr>
          </a:p>
          <a:p>
            <a:pPr marL="558800" lvl="1" indent="-190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200"/>
              <a:buFont typeface="Arial"/>
              <a:buChar char="○"/>
            </a:pPr>
            <a:r>
              <a:rPr lang="en-US" sz="1050" b="1" dirty="0">
                <a:solidFill>
                  <a:srgbClr val="1A1A1A"/>
                </a:solidFill>
              </a:rPr>
              <a:t>December 14th-Thursday</a:t>
            </a:r>
            <a:endParaRPr sz="1050" b="1" dirty="0">
              <a:solidFill>
                <a:srgbClr val="1A1A1A"/>
              </a:solidFill>
            </a:endParaRPr>
          </a:p>
          <a:p>
            <a:pPr marL="558800" lvl="1" indent="-190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200"/>
              <a:buFont typeface="Arial"/>
              <a:buChar char="○"/>
            </a:pPr>
            <a:r>
              <a:rPr lang="en-US" sz="1050" dirty="0">
                <a:solidFill>
                  <a:srgbClr val="1A1A1A"/>
                </a:solidFill>
              </a:rPr>
              <a:t>5th Period-Careers in Engineering </a:t>
            </a:r>
            <a:endParaRPr sz="1050" dirty="0">
              <a:solidFill>
                <a:srgbClr val="1A1A1A"/>
              </a:solidFill>
            </a:endParaRPr>
          </a:p>
          <a:p>
            <a:pPr marL="558800" lvl="1" indent="-184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100"/>
              <a:buFont typeface="Noto Sans Symbols"/>
              <a:buChar char="○"/>
            </a:pPr>
            <a:endParaRPr sz="1000" b="1" dirty="0">
              <a:solidFill>
                <a:srgbClr val="1A1A1A"/>
              </a:solidFill>
            </a:endParaRPr>
          </a:p>
          <a:p>
            <a:pPr marL="558800" lvl="1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800"/>
              <a:buFont typeface="Arial"/>
              <a:buChar char="○"/>
            </a:pPr>
            <a:r>
              <a:rPr lang="en-US" sz="1200" dirty="0">
                <a:solidFill>
                  <a:srgbClr val="FF0000"/>
                </a:solidFill>
              </a:rPr>
              <a:t>Must sign up on link: </a:t>
            </a:r>
            <a:r>
              <a:rPr lang="en-US" sz="1200" u="sng" dirty="0">
                <a:solidFill>
                  <a:srgbClr val="999999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Eat With An Expert</a:t>
            </a:r>
            <a:endParaRPr sz="2000" dirty="0">
              <a:solidFill>
                <a:srgbClr val="999999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ctr" rtl="0">
              <a:spcBef>
                <a:spcPts val="800"/>
              </a:spcBef>
              <a:spcAft>
                <a:spcPts val="0"/>
              </a:spcAft>
              <a:buNone/>
            </a:pPr>
            <a:endParaRPr sz="1600" dirty="0">
              <a:solidFill>
                <a:srgbClr val="BFBFBF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558800" lvl="1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800"/>
              <a:buFont typeface="Arial"/>
              <a:buChar char="○"/>
            </a:pPr>
            <a:endParaRPr sz="1800" b="1" dirty="0">
              <a:solidFill>
                <a:srgbClr val="1A1A1A"/>
              </a:solidFill>
            </a:endParaRPr>
          </a:p>
          <a:p>
            <a:pPr marL="558800" lvl="1" indent="-184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100"/>
              <a:buFont typeface="Noto Sans Symbols"/>
              <a:buChar char="○"/>
            </a:pPr>
            <a:endParaRPr sz="1500" b="1" dirty="0">
              <a:solidFill>
                <a:srgbClr val="595959"/>
              </a:solidFill>
            </a:endParaRPr>
          </a:p>
          <a:p>
            <a:pPr marL="0" lvl="0" indent="0" algn="ctr" rtl="0">
              <a:spcBef>
                <a:spcPts val="800"/>
              </a:spcBef>
              <a:spcAft>
                <a:spcPts val="0"/>
              </a:spcAft>
              <a:buNone/>
            </a:pPr>
            <a:endParaRPr sz="1900" dirty="0">
              <a:solidFill>
                <a:srgbClr val="BFBFBF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pic>
        <p:nvPicPr>
          <p:cNvPr id="4" name="Google Shape;76;p16">
            <a:extLst>
              <a:ext uri="{FF2B5EF4-FFF2-40B4-BE49-F238E27FC236}">
                <a16:creationId xmlns:a16="http://schemas.microsoft.com/office/drawing/2014/main" id="{458334A9-0B2E-C404-980C-BE2FE80D799D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85433" y="1247951"/>
            <a:ext cx="3573715" cy="18638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33"/>
          <p:cNvSpPr txBox="1">
            <a:spLocks noGrp="1"/>
          </p:cNvSpPr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Naviance Student: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Career Interest Profiler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34"/>
          <p:cNvSpPr txBox="1"/>
          <p:nvPr/>
        </p:nvSpPr>
        <p:spPr>
          <a:xfrm>
            <a:off x="0" y="-72175"/>
            <a:ext cx="9144000" cy="125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latin typeface="Century Gothic"/>
                <a:ea typeface="Century Gothic"/>
                <a:cs typeface="Century Gothic"/>
                <a:sym typeface="Century Gothic"/>
              </a:rPr>
              <a:t>   </a:t>
            </a:r>
            <a:r>
              <a:rPr lang="en" sz="36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Naviance Login Directions</a:t>
            </a:r>
            <a:endParaRPr sz="360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1" name="Google Shape;251;p34"/>
          <p:cNvSpPr txBox="1"/>
          <p:nvPr/>
        </p:nvSpPr>
        <p:spPr>
          <a:xfrm>
            <a:off x="2547235" y="930013"/>
            <a:ext cx="5707500" cy="414120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2" indent="0" algn="l" rtl="0">
              <a:spcBef>
                <a:spcPts val="50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Go to ClassLink:  </a:t>
            </a:r>
            <a:r>
              <a:rPr lang="en" sz="1800" b="1" u="sng">
                <a:solidFill>
                  <a:srgbClr val="56BCFE"/>
                </a:solidFill>
                <a:latin typeface="Century Gothic"/>
                <a:ea typeface="Century Gothic"/>
                <a:cs typeface="Century Gothic"/>
                <a:sym typeface="Century Gothic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http://launchpad.classlink.com/elkhorn</a:t>
            </a:r>
            <a:endParaRPr sz="1800" b="1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2" indent="0" algn="l" rtl="0">
              <a:spcBef>
                <a:spcPts val="500"/>
              </a:spcBef>
              <a:spcAft>
                <a:spcPts val="0"/>
              </a:spcAft>
              <a:buNone/>
            </a:pPr>
            <a:endParaRPr sz="1800" b="1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2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2" indent="0" algn="l" rtl="0">
              <a:spcBef>
                <a:spcPts val="50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Click on the following Icon and you should automatically be logged in to Naviance:</a:t>
            </a:r>
            <a:endParaRPr sz="1800" b="1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2" name="Google Shape;252;p34"/>
          <p:cNvSpPr txBox="1"/>
          <p:nvPr/>
        </p:nvSpPr>
        <p:spPr>
          <a:xfrm>
            <a:off x="7193344" y="4540363"/>
            <a:ext cx="505800" cy="28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000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3</a:t>
            </a:fld>
            <a:endParaRPr sz="1000">
              <a:solidFill>
                <a:srgbClr val="000000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cxnSp>
        <p:nvCxnSpPr>
          <p:cNvPr id="253" name="Google Shape;253;p34"/>
          <p:cNvCxnSpPr/>
          <p:nvPr/>
        </p:nvCxnSpPr>
        <p:spPr>
          <a:xfrm>
            <a:off x="1613460" y="2322428"/>
            <a:ext cx="3294000" cy="287700"/>
          </a:xfrm>
          <a:prstGeom prst="straightConnector1">
            <a:avLst/>
          </a:prstGeom>
          <a:gradFill>
            <a:gsLst>
              <a:gs pos="0">
                <a:srgbClr val="9DCB7B"/>
              </a:gs>
              <a:gs pos="50000">
                <a:srgbClr val="89C25E"/>
              </a:gs>
              <a:gs pos="100000">
                <a:srgbClr val="72AE40"/>
              </a:gs>
            </a:gsLst>
            <a:lin ang="5400012" scaled="0"/>
          </a:gradFill>
          <a:ln>
            <a:noFill/>
          </a:ln>
          <a:effectLst>
            <a:outerShdw blurRad="63500" dist="25400" dir="5400000" algn="ctr" rotWithShape="0">
              <a:srgbClr val="000000">
                <a:alpha val="68630"/>
              </a:srgbClr>
            </a:outerShdw>
          </a:effectLst>
        </p:spPr>
      </p:cxnSp>
      <p:cxnSp>
        <p:nvCxnSpPr>
          <p:cNvPr id="254" name="Google Shape;254;p34"/>
          <p:cNvCxnSpPr/>
          <p:nvPr/>
        </p:nvCxnSpPr>
        <p:spPr>
          <a:xfrm>
            <a:off x="1622479" y="2742037"/>
            <a:ext cx="3285300" cy="239700"/>
          </a:xfrm>
          <a:prstGeom prst="straightConnector1">
            <a:avLst/>
          </a:prstGeom>
          <a:gradFill>
            <a:gsLst>
              <a:gs pos="0">
                <a:srgbClr val="9DCB7B"/>
              </a:gs>
              <a:gs pos="50000">
                <a:srgbClr val="89C25E"/>
              </a:gs>
              <a:gs pos="100000">
                <a:srgbClr val="72AE40"/>
              </a:gs>
            </a:gsLst>
            <a:lin ang="5400012" scaled="0"/>
          </a:gradFill>
          <a:ln>
            <a:noFill/>
          </a:ln>
          <a:effectLst>
            <a:outerShdw blurRad="63500" dist="25400" dir="5400000" algn="ctr" rotWithShape="0">
              <a:srgbClr val="000000">
                <a:alpha val="68630"/>
              </a:srgbClr>
            </a:outerShdw>
          </a:effectLst>
        </p:spPr>
      </p:cxnSp>
      <p:pic>
        <p:nvPicPr>
          <p:cNvPr id="255" name="Google Shape;255;p3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70593" y="832065"/>
            <a:ext cx="1411778" cy="966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6" name="Google Shape;256;p3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755367" y="3108182"/>
            <a:ext cx="3593143" cy="8758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1" name="Google Shape;261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7150" y="1302475"/>
            <a:ext cx="7443099" cy="2694250"/>
          </a:xfrm>
          <a:prstGeom prst="rect">
            <a:avLst/>
          </a:prstGeom>
          <a:noFill/>
          <a:ln>
            <a:noFill/>
          </a:ln>
        </p:spPr>
      </p:pic>
      <p:sp>
        <p:nvSpPr>
          <p:cNvPr id="262" name="Google Shape;262;p35"/>
          <p:cNvSpPr txBox="1"/>
          <p:nvPr/>
        </p:nvSpPr>
        <p:spPr>
          <a:xfrm>
            <a:off x="729450" y="180375"/>
            <a:ext cx="7688700" cy="51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i="1">
                <a:latin typeface="Calibri"/>
                <a:ea typeface="Calibri"/>
                <a:cs typeface="Calibri"/>
                <a:sym typeface="Calibri"/>
              </a:rPr>
              <a:t>Click on Self-Discovery, then click on Career Interest Profiler </a:t>
            </a:r>
            <a:endParaRPr sz="2400" b="1">
              <a:solidFill>
                <a:srgbClr val="1A1A1A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cxnSp>
        <p:nvCxnSpPr>
          <p:cNvPr id="263" name="Google Shape;263;p35"/>
          <p:cNvCxnSpPr/>
          <p:nvPr/>
        </p:nvCxnSpPr>
        <p:spPr>
          <a:xfrm flipH="1">
            <a:off x="3512925" y="658225"/>
            <a:ext cx="2456400" cy="1471800"/>
          </a:xfrm>
          <a:prstGeom prst="straightConnector1">
            <a:avLst/>
          </a:prstGeom>
          <a:noFill/>
          <a:ln w="38100" cap="flat" cmpd="sng">
            <a:solidFill>
              <a:srgbClr val="1C3678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264" name="Google Shape;264;p35"/>
          <p:cNvSpPr txBox="1"/>
          <p:nvPr/>
        </p:nvSpPr>
        <p:spPr>
          <a:xfrm>
            <a:off x="1933475" y="4177275"/>
            <a:ext cx="6655500" cy="9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i="1">
                <a:latin typeface="Calibri"/>
                <a:ea typeface="Calibri"/>
                <a:cs typeface="Calibri"/>
                <a:sym typeface="Calibri"/>
              </a:rPr>
              <a:t>Complete Career Interest Profiler, get a Holland Code, explore careers that match your code.</a:t>
            </a:r>
            <a:endParaRPr sz="2400" b="1">
              <a:solidFill>
                <a:srgbClr val="1A1A1A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36"/>
          <p:cNvSpPr txBox="1"/>
          <p:nvPr/>
        </p:nvSpPr>
        <p:spPr>
          <a:xfrm>
            <a:off x="729450" y="1318650"/>
            <a:ext cx="7688700" cy="6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 i="1">
                <a:solidFill>
                  <a:srgbClr val="1A1A1A"/>
                </a:solidFill>
                <a:latin typeface="Raleway"/>
                <a:ea typeface="Raleway"/>
                <a:cs typeface="Raleway"/>
                <a:sym typeface="Raleway"/>
              </a:rPr>
              <a:t>My Holland Code	</a:t>
            </a:r>
            <a:endParaRPr sz="2600" i="1">
              <a:solidFill>
                <a:srgbClr val="1A1A1A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70" name="Google Shape;270;p36"/>
          <p:cNvSpPr txBox="1"/>
          <p:nvPr/>
        </p:nvSpPr>
        <p:spPr>
          <a:xfrm>
            <a:off x="729450" y="2142478"/>
            <a:ext cx="7840800" cy="278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595959"/>
                </a:solidFill>
              </a:rPr>
              <a:t>Once you have completed the Career Interest Profiler, you will see a list of the career types:</a:t>
            </a:r>
            <a:endParaRPr sz="1800">
              <a:solidFill>
                <a:srgbClr val="595959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800" i="1">
                <a:solidFill>
                  <a:srgbClr val="595959"/>
                </a:solidFill>
              </a:rPr>
              <a:t>Artistic, Conventional, Investigative, Enterprising, Realistic, Social.</a:t>
            </a:r>
            <a:endParaRPr sz="1800" i="1">
              <a:solidFill>
                <a:srgbClr val="595959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800" i="1">
                <a:solidFill>
                  <a:srgbClr val="595959"/>
                </a:solidFill>
              </a:rPr>
              <a:t>The three highest scores are your Holland Codes (Career Types).</a:t>
            </a:r>
            <a:endParaRPr sz="1800" i="1">
              <a:solidFill>
                <a:srgbClr val="595959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1800">
                <a:solidFill>
                  <a:srgbClr val="595959"/>
                </a:solidFill>
              </a:rPr>
              <a:t>Click on the </a:t>
            </a:r>
            <a:r>
              <a:rPr lang="en" sz="1800" b="1">
                <a:solidFill>
                  <a:srgbClr val="595959"/>
                </a:solidFill>
              </a:rPr>
              <a:t>Careers</a:t>
            </a:r>
            <a:r>
              <a:rPr lang="en" sz="1800">
                <a:solidFill>
                  <a:srgbClr val="595959"/>
                </a:solidFill>
              </a:rPr>
              <a:t> tab and then </a:t>
            </a:r>
            <a:r>
              <a:rPr lang="en" sz="1800" b="1">
                <a:solidFill>
                  <a:srgbClr val="595959"/>
                </a:solidFill>
              </a:rPr>
              <a:t>Explore</a:t>
            </a:r>
            <a:r>
              <a:rPr lang="en" sz="1800">
                <a:solidFill>
                  <a:srgbClr val="595959"/>
                </a:solidFill>
              </a:rPr>
              <a:t> to research career options and click on your top three career types (</a:t>
            </a:r>
            <a:r>
              <a:rPr lang="en" sz="1000" i="1">
                <a:solidFill>
                  <a:srgbClr val="595959"/>
                </a:solidFill>
              </a:rPr>
              <a:t>Artistic, Conventional, Investigative, Enterprising, Realistic, Social</a:t>
            </a:r>
            <a:r>
              <a:rPr lang="en" sz="1000">
                <a:solidFill>
                  <a:srgbClr val="595959"/>
                </a:solidFill>
              </a:rPr>
              <a:t>.)</a:t>
            </a:r>
            <a:endParaRPr sz="1000">
              <a:solidFill>
                <a:srgbClr val="595959"/>
              </a:solidFill>
            </a:endParaRPr>
          </a:p>
        </p:txBody>
      </p:sp>
      <p:pic>
        <p:nvPicPr>
          <p:cNvPr id="271" name="Google Shape;271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4900" y="0"/>
            <a:ext cx="80313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" name="Google Shape;276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4438" y="152400"/>
            <a:ext cx="7895121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1" name="Google Shape;281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02488" y="1164950"/>
            <a:ext cx="3512437" cy="3606176"/>
          </a:xfrm>
          <a:prstGeom prst="rect">
            <a:avLst/>
          </a:prstGeom>
          <a:noFill/>
          <a:ln>
            <a:noFill/>
          </a:ln>
        </p:spPr>
      </p:pic>
      <p:sp>
        <p:nvSpPr>
          <p:cNvPr id="282" name="Google Shape;282;p38"/>
          <p:cNvSpPr txBox="1"/>
          <p:nvPr/>
        </p:nvSpPr>
        <p:spPr>
          <a:xfrm>
            <a:off x="1959100" y="662525"/>
            <a:ext cx="6903000" cy="5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i="1"/>
              <a:t>Scroll down to see your top Holland Traits.  Click on View Careers.</a:t>
            </a:r>
            <a:endParaRPr i="1"/>
          </a:p>
        </p:txBody>
      </p:sp>
      <p:cxnSp>
        <p:nvCxnSpPr>
          <p:cNvPr id="283" name="Google Shape;283;p38"/>
          <p:cNvCxnSpPr/>
          <p:nvPr/>
        </p:nvCxnSpPr>
        <p:spPr>
          <a:xfrm flipH="1">
            <a:off x="4476650" y="1028700"/>
            <a:ext cx="112800" cy="472800"/>
          </a:xfrm>
          <a:prstGeom prst="straightConnector1">
            <a:avLst/>
          </a:prstGeom>
          <a:noFill/>
          <a:ln w="28575" cap="flat" cmpd="sng">
            <a:solidFill>
              <a:schemeClr val="accent5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84" name="Google Shape;284;p38"/>
          <p:cNvCxnSpPr/>
          <p:nvPr/>
        </p:nvCxnSpPr>
        <p:spPr>
          <a:xfrm flipH="1">
            <a:off x="5047400" y="1103075"/>
            <a:ext cx="1714200" cy="3452100"/>
          </a:xfrm>
          <a:prstGeom prst="straightConnector1">
            <a:avLst/>
          </a:prstGeom>
          <a:noFill/>
          <a:ln w="28575" cap="flat" cmpd="sng">
            <a:solidFill>
              <a:schemeClr val="accent5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9" name="Google Shape;289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0000" y="2027452"/>
            <a:ext cx="9144000" cy="2963746"/>
          </a:xfrm>
          <a:prstGeom prst="rect">
            <a:avLst/>
          </a:prstGeom>
          <a:noFill/>
          <a:ln>
            <a:noFill/>
          </a:ln>
        </p:spPr>
      </p:pic>
      <p:sp>
        <p:nvSpPr>
          <p:cNvPr id="290" name="Google Shape;290;p39"/>
          <p:cNvSpPr txBox="1">
            <a:spLocks noGrp="1"/>
          </p:cNvSpPr>
          <p:nvPr>
            <p:ph type="title"/>
          </p:nvPr>
        </p:nvSpPr>
        <p:spPr>
          <a:xfrm>
            <a:off x="297450" y="624575"/>
            <a:ext cx="86139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To receive information about upcoming career events, favorite any careers of interest.</a:t>
            </a:r>
            <a:endParaRPr sz="16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Click on the links to find out more information about each career.</a:t>
            </a:r>
            <a:endParaRPr sz="1600"/>
          </a:p>
        </p:txBody>
      </p:sp>
      <p:cxnSp>
        <p:nvCxnSpPr>
          <p:cNvPr id="291" name="Google Shape;291;p39"/>
          <p:cNvCxnSpPr/>
          <p:nvPr/>
        </p:nvCxnSpPr>
        <p:spPr>
          <a:xfrm flipH="1">
            <a:off x="1599125" y="892375"/>
            <a:ext cx="4114500" cy="3895200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theme/theme1.xml><?xml version="1.0" encoding="utf-8"?>
<a:theme xmlns:a="http://schemas.openxmlformats.org/drawingml/2006/main" name="Streamline">
  <a:themeElements>
    <a:clrScheme name="Streamline">
      <a:dk1>
        <a:srgbClr val="1A9988"/>
      </a:dk1>
      <a:lt1>
        <a:srgbClr val="FFFFFF"/>
      </a:lt1>
      <a:dk2>
        <a:srgbClr val="1A1A1A"/>
      </a:dk2>
      <a:lt2>
        <a:srgbClr val="E9EDEE"/>
      </a:lt2>
      <a:accent1>
        <a:srgbClr val="595959"/>
      </a:accent1>
      <a:accent2>
        <a:srgbClr val="6AA4C8"/>
      </a:accent2>
      <a:accent3>
        <a:srgbClr val="EB5600"/>
      </a:accent3>
      <a:accent4>
        <a:srgbClr val="A2FFE8"/>
      </a:accent4>
      <a:accent5>
        <a:srgbClr val="1C3678"/>
      </a:accent5>
      <a:accent6>
        <a:srgbClr val="FFB8A2"/>
      </a:accent6>
      <a:hlink>
        <a:srgbClr val="1C3678"/>
      </a:hlink>
      <a:folHlink>
        <a:srgbClr val="1C367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roplet">
  <a:themeElements>
    <a:clrScheme name="Droplet">
      <a:dk1>
        <a:srgbClr val="000000"/>
      </a:dk1>
      <a:lt1>
        <a:srgbClr val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252</Words>
  <Application>Microsoft Office PowerPoint</Application>
  <PresentationFormat>On-screen Show (16:9)</PresentationFormat>
  <Paragraphs>46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9" baseType="lpstr">
      <vt:lpstr>Comic Sans MS</vt:lpstr>
      <vt:lpstr>Arial</vt:lpstr>
      <vt:lpstr>Lato</vt:lpstr>
      <vt:lpstr>Questrial</vt:lpstr>
      <vt:lpstr>Raleway</vt:lpstr>
      <vt:lpstr>PT Sans</vt:lpstr>
      <vt:lpstr>Noto Sans Symbols</vt:lpstr>
      <vt:lpstr>Calibri</vt:lpstr>
      <vt:lpstr>Century Gothic</vt:lpstr>
      <vt:lpstr>Streamline</vt:lpstr>
      <vt:lpstr>Droplet</vt:lpstr>
      <vt:lpstr>PowerPoint Presentation</vt:lpstr>
      <vt:lpstr>Naviance Student: Career Interest Profiler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To receive information about upcoming career events, favorite any careers of interest.  Click on the links to find out more information about each career.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Desiree Merrihew</cp:lastModifiedBy>
  <cp:revision>1</cp:revision>
  <dcterms:modified xsi:type="dcterms:W3CDTF">2023-10-27T18:12:58Z</dcterms:modified>
</cp:coreProperties>
</file>