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980225" cy="9144000"/>
  <p:embeddedFontLst>
    <p:embeddedFont>
      <p:font typeface="Nunito"/>
      <p:bold r:id="rId18"/>
      <p:boldItalic r:id="rId19"/>
    </p:embeddedFont>
    <p:embeddedFont>
      <p:font typeface="PT Sans"/>
      <p:regular r:id="rId20"/>
      <p:bold r:id="rId21"/>
      <p:italic r:id="rId22"/>
      <p:boldItalic r:id="rId23"/>
    </p:embeddedFont>
    <p:embeddedFont>
      <p:font typeface="Questrial"/>
      <p:regular r:id="rId24"/>
    </p:embeddedFont>
    <p:embeddedFont>
      <p:font typeface="Century Gothic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99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-regular.fntdata"/><Relationship Id="rId22" Type="http://schemas.openxmlformats.org/officeDocument/2006/relationships/font" Target="fonts/PTSans-italic.fntdata"/><Relationship Id="rId21" Type="http://schemas.openxmlformats.org/officeDocument/2006/relationships/font" Target="fonts/PTSans-bold.fntdata"/><Relationship Id="rId24" Type="http://schemas.openxmlformats.org/officeDocument/2006/relationships/font" Target="fonts/Questrial-regular.fntdata"/><Relationship Id="rId23" Type="http://schemas.openxmlformats.org/officeDocument/2006/relationships/font" Target="fonts/PT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bold.fntdata"/><Relationship Id="rId25" Type="http://schemas.openxmlformats.org/officeDocument/2006/relationships/font" Target="fonts/CenturyGothic-regular.fntdata"/><Relationship Id="rId28" Type="http://schemas.openxmlformats.org/officeDocument/2006/relationships/font" Target="fonts/CenturyGothic-boldItalic.fntdata"/><Relationship Id="rId27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Nunito-boldItalic.fntdata"/><Relationship Id="rId18" Type="http://schemas.openxmlformats.org/officeDocument/2006/relationships/font" Target="fonts/Nuni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2477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25" spcFirstLastPara="1" rIns="92125" wrap="square" tIns="460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53853" y="0"/>
            <a:ext cx="302477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25" spcFirstLastPara="1" rIns="92125" wrap="square" tIns="4605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203325" y="685800"/>
            <a:ext cx="4573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25" spcFirstLastPara="1" rIns="92125" wrap="square" tIns="460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302477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50" lIns="92125" spcFirstLastPara="1" rIns="92125" wrap="square" tIns="460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53853" y="8685213"/>
            <a:ext cx="302477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50" lIns="92125" spcFirstLastPara="1" rIns="92125" wrap="square" tIns="460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bff4439545_0_0:notes"/>
          <p:cNvSpPr/>
          <p:nvPr>
            <p:ph idx="2" type="sldImg"/>
          </p:nvPr>
        </p:nvSpPr>
        <p:spPr>
          <a:xfrm>
            <a:off x="1203325" y="685800"/>
            <a:ext cx="457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bff4439545_0_0:notes"/>
          <p:cNvSpPr txBox="1"/>
          <p:nvPr>
            <p:ph idx="1" type="body"/>
          </p:nvPr>
        </p:nvSpPr>
        <p:spPr>
          <a:xfrm>
            <a:off x="698024" y="4343400"/>
            <a:ext cx="5584200" cy="4114800"/>
          </a:xfrm>
          <a:prstGeom prst="rect">
            <a:avLst/>
          </a:prstGeom>
        </p:spPr>
        <p:txBody>
          <a:bodyPr anchorCtr="0" anchor="t" bIns="46050" lIns="92125" spcFirstLastPara="1" rIns="92125" wrap="square" tIns="4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bff4439545_0_0:notes"/>
          <p:cNvSpPr txBox="1"/>
          <p:nvPr>
            <p:ph idx="12" type="sldNum"/>
          </p:nvPr>
        </p:nvSpPr>
        <p:spPr>
          <a:xfrm>
            <a:off x="3953853" y="8685213"/>
            <a:ext cx="3024900" cy="457200"/>
          </a:xfrm>
          <a:prstGeom prst="rect">
            <a:avLst/>
          </a:prstGeom>
        </p:spPr>
        <p:txBody>
          <a:bodyPr anchorCtr="0" anchor="b" bIns="46050" lIns="92125" spcFirstLastPara="1" rIns="92125" wrap="square" tIns="460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7:notes"/>
          <p:cNvSpPr txBox="1"/>
          <p:nvPr>
            <p:ph idx="1" type="body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anchorCtr="0" anchor="t" bIns="46050" lIns="92125" spcFirstLastPara="1" rIns="92125" wrap="square" tIns="4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7:notes"/>
          <p:cNvSpPr/>
          <p:nvPr>
            <p:ph idx="2" type="sldImg"/>
          </p:nvPr>
        </p:nvSpPr>
        <p:spPr>
          <a:xfrm>
            <a:off x="1203325" y="685800"/>
            <a:ext cx="4573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9:notes"/>
          <p:cNvSpPr txBox="1"/>
          <p:nvPr>
            <p:ph idx="1" type="body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anchorCtr="0" anchor="t" bIns="46050" lIns="92125" spcFirstLastPara="1" rIns="92125" wrap="square" tIns="4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9:notes"/>
          <p:cNvSpPr/>
          <p:nvPr>
            <p:ph idx="2" type="sldImg"/>
          </p:nvPr>
        </p:nvSpPr>
        <p:spPr>
          <a:xfrm>
            <a:off x="1203325" y="685800"/>
            <a:ext cx="4573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0:notes"/>
          <p:cNvSpPr txBox="1"/>
          <p:nvPr>
            <p:ph idx="1" type="body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anchorCtr="0" anchor="t" bIns="46050" lIns="92125" spcFirstLastPara="1" rIns="92125" wrap="square" tIns="4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0:notes"/>
          <p:cNvSpPr/>
          <p:nvPr>
            <p:ph idx="2" type="sldImg"/>
          </p:nvPr>
        </p:nvSpPr>
        <p:spPr>
          <a:xfrm>
            <a:off x="1203325" y="685800"/>
            <a:ext cx="4573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:notes"/>
          <p:cNvSpPr txBox="1"/>
          <p:nvPr>
            <p:ph idx="1" type="body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anchorCtr="0" anchor="t" bIns="46050" lIns="92125" spcFirstLastPara="1" rIns="92125" wrap="square" tIns="4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:notes"/>
          <p:cNvSpPr/>
          <p:nvPr>
            <p:ph idx="2" type="sldImg"/>
          </p:nvPr>
        </p:nvSpPr>
        <p:spPr>
          <a:xfrm>
            <a:off x="1203325" y="685800"/>
            <a:ext cx="4573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/>
          <p:nvPr>
            <p:ph idx="2" type="sldImg"/>
          </p:nvPr>
        </p:nvSpPr>
        <p:spPr>
          <a:xfrm>
            <a:off x="1203325" y="685800"/>
            <a:ext cx="4573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6:notes"/>
          <p:cNvSpPr txBox="1"/>
          <p:nvPr>
            <p:ph idx="1" type="body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25" spcFirstLastPara="1" rIns="92125" wrap="square" tIns="460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:notes"/>
          <p:cNvSpPr txBox="1"/>
          <p:nvPr>
            <p:ph idx="12" type="sldNum"/>
          </p:nvPr>
        </p:nvSpPr>
        <p:spPr>
          <a:xfrm>
            <a:off x="3953853" y="8685213"/>
            <a:ext cx="302477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50" lIns="92125" spcFirstLastPara="1" rIns="92125" wrap="square" tIns="460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 txBox="1"/>
          <p:nvPr>
            <p:ph idx="1" type="body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anchorCtr="0" anchor="t" bIns="46050" lIns="92125" spcFirstLastPara="1" rIns="92125" wrap="square" tIns="4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5:notes"/>
          <p:cNvSpPr/>
          <p:nvPr>
            <p:ph idx="2" type="sldImg"/>
          </p:nvPr>
        </p:nvSpPr>
        <p:spPr>
          <a:xfrm>
            <a:off x="1203325" y="685800"/>
            <a:ext cx="4573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/>
          <p:nvPr>
            <p:ph idx="2" type="sldImg"/>
          </p:nvPr>
        </p:nvSpPr>
        <p:spPr>
          <a:xfrm>
            <a:off x="1203325" y="685800"/>
            <a:ext cx="4573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7:notes"/>
          <p:cNvSpPr txBox="1"/>
          <p:nvPr>
            <p:ph idx="1" type="body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25" spcFirstLastPara="1" rIns="92125" wrap="square" tIns="460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7:notes"/>
          <p:cNvSpPr txBox="1"/>
          <p:nvPr>
            <p:ph idx="12" type="sldNum"/>
          </p:nvPr>
        </p:nvSpPr>
        <p:spPr>
          <a:xfrm>
            <a:off x="3953853" y="8685213"/>
            <a:ext cx="302477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50" lIns="92125" spcFirstLastPara="1" rIns="92125" wrap="square" tIns="460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:notes"/>
          <p:cNvSpPr txBox="1"/>
          <p:nvPr>
            <p:ph idx="1" type="body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anchorCtr="0" anchor="t" bIns="46050" lIns="92125" spcFirstLastPara="1" rIns="92125" wrap="square" tIns="4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8:notes"/>
          <p:cNvSpPr/>
          <p:nvPr>
            <p:ph idx="2" type="sldImg"/>
          </p:nvPr>
        </p:nvSpPr>
        <p:spPr>
          <a:xfrm>
            <a:off x="1203325" y="685800"/>
            <a:ext cx="4573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 txBox="1"/>
          <p:nvPr>
            <p:ph idx="1" type="body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anchorCtr="0" anchor="t" bIns="46050" lIns="92125" spcFirstLastPara="1" rIns="92125" wrap="square" tIns="4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3:notes"/>
          <p:cNvSpPr/>
          <p:nvPr>
            <p:ph idx="2" type="sldImg"/>
          </p:nvPr>
        </p:nvSpPr>
        <p:spPr>
          <a:xfrm>
            <a:off x="1203325" y="685800"/>
            <a:ext cx="4573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:notes"/>
          <p:cNvSpPr txBox="1"/>
          <p:nvPr>
            <p:ph idx="1" type="body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anchorCtr="0" anchor="t" bIns="46050" lIns="92125" spcFirstLastPara="1" rIns="92125" wrap="square" tIns="4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4:notes"/>
          <p:cNvSpPr/>
          <p:nvPr>
            <p:ph idx="2" type="sldImg"/>
          </p:nvPr>
        </p:nvSpPr>
        <p:spPr>
          <a:xfrm>
            <a:off x="1203325" y="685800"/>
            <a:ext cx="4573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:notes"/>
          <p:cNvSpPr txBox="1"/>
          <p:nvPr>
            <p:ph idx="1" type="body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anchorCtr="0" anchor="t" bIns="46050" lIns="92125" spcFirstLastPara="1" rIns="92125" wrap="square" tIns="4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6:notes"/>
          <p:cNvSpPr/>
          <p:nvPr>
            <p:ph idx="2" type="sldImg"/>
          </p:nvPr>
        </p:nvSpPr>
        <p:spPr>
          <a:xfrm>
            <a:off x="1203325" y="685800"/>
            <a:ext cx="4573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Title-R1d.png" id="17" name="Google Shape;1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>
            <p:ph type="ctrTitle"/>
          </p:nvPr>
        </p:nvSpPr>
        <p:spPr>
          <a:xfrm>
            <a:off x="1313259" y="1300786"/>
            <a:ext cx="6517482" cy="2509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Questrial"/>
              <a:buNone/>
              <a:defRPr b="0" i="0" sz="4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313259" y="3886201"/>
            <a:ext cx="6517482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80" name="Google Shape;8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1"/>
          <p:cNvSpPr txBox="1"/>
          <p:nvPr>
            <p:ph type="title"/>
          </p:nvPr>
        </p:nvSpPr>
        <p:spPr>
          <a:xfrm>
            <a:off x="685331" y="609600"/>
            <a:ext cx="2951766" cy="2023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11"/>
          <p:cNvSpPr txBox="1"/>
          <p:nvPr>
            <p:ph idx="1" type="body"/>
          </p:nvPr>
        </p:nvSpPr>
        <p:spPr>
          <a:xfrm>
            <a:off x="3808547" y="609601"/>
            <a:ext cx="4650122" cy="518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3" name="Google Shape;83;p11"/>
          <p:cNvSpPr txBox="1"/>
          <p:nvPr>
            <p:ph idx="2" type="body"/>
          </p:nvPr>
        </p:nvSpPr>
        <p:spPr>
          <a:xfrm>
            <a:off x="685331" y="2632852"/>
            <a:ext cx="2951767" cy="315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4" name="Google Shape;84;p11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5" name="Google Shape;85;p11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6" name="Google Shape;86;p11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88" name="Google Shape;8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2"/>
          <p:cNvSpPr txBox="1"/>
          <p:nvPr>
            <p:ph type="title"/>
          </p:nvPr>
        </p:nvSpPr>
        <p:spPr>
          <a:xfrm>
            <a:off x="685332" y="609600"/>
            <a:ext cx="4129618" cy="20232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0" name="Google Shape;90;p12"/>
          <p:cNvSpPr/>
          <p:nvPr>
            <p:ph idx="2" type="pic"/>
          </p:nvPr>
        </p:nvSpPr>
        <p:spPr>
          <a:xfrm>
            <a:off x="5004270" y="609601"/>
            <a:ext cx="3005851" cy="5181600"/>
          </a:xfrm>
          <a:prstGeom prst="roundRect">
            <a:avLst>
              <a:gd fmla="val 4943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1" name="Google Shape;91;p12"/>
          <p:cNvSpPr txBox="1"/>
          <p:nvPr>
            <p:ph idx="1" type="body"/>
          </p:nvPr>
        </p:nvSpPr>
        <p:spPr>
          <a:xfrm>
            <a:off x="685346" y="2632853"/>
            <a:ext cx="4129604" cy="3158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3" name="Google Shape;93;p12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4" name="Google Shape;94;p12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96" name="Google Shape;9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 txBox="1"/>
          <p:nvPr>
            <p:ph type="title"/>
          </p:nvPr>
        </p:nvSpPr>
        <p:spPr>
          <a:xfrm>
            <a:off x="685346" y="4289374"/>
            <a:ext cx="7773324" cy="8116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8" name="Google Shape;98;p13"/>
          <p:cNvSpPr/>
          <p:nvPr>
            <p:ph idx="2" type="pic"/>
          </p:nvPr>
        </p:nvSpPr>
        <p:spPr>
          <a:xfrm>
            <a:off x="888558" y="698261"/>
            <a:ext cx="7366899" cy="3214136"/>
          </a:xfrm>
          <a:prstGeom prst="roundRect">
            <a:avLst>
              <a:gd fmla="val 4944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" type="body"/>
          </p:nvPr>
        </p:nvSpPr>
        <p:spPr>
          <a:xfrm>
            <a:off x="685331" y="5108728"/>
            <a:ext cx="7773339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1" name="Google Shape;101;p13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104" name="Google Shape;10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/>
          <p:nvPr>
            <p:ph type="title"/>
          </p:nvPr>
        </p:nvSpPr>
        <p:spPr>
          <a:xfrm>
            <a:off x="685331" y="609600"/>
            <a:ext cx="7773339" cy="3427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6" name="Google Shape;106;p14"/>
          <p:cNvSpPr txBox="1"/>
          <p:nvPr>
            <p:ph idx="1" type="body"/>
          </p:nvPr>
        </p:nvSpPr>
        <p:spPr>
          <a:xfrm>
            <a:off x="685331" y="4204821"/>
            <a:ext cx="7773339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9" name="Google Shape;109;p14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111" name="Google Shape;11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>
            <p:ph type="title"/>
          </p:nvPr>
        </p:nvSpPr>
        <p:spPr>
          <a:xfrm>
            <a:off x="1084659" y="872588"/>
            <a:ext cx="6977064" cy="2729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3" name="Google Shape;113;p15"/>
          <p:cNvSpPr txBox="1"/>
          <p:nvPr>
            <p:ph idx="1" type="body"/>
          </p:nvPr>
        </p:nvSpPr>
        <p:spPr>
          <a:xfrm>
            <a:off x="1290484" y="3610032"/>
            <a:ext cx="6564224" cy="59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2" type="body"/>
          </p:nvPr>
        </p:nvSpPr>
        <p:spPr>
          <a:xfrm>
            <a:off x="685331" y="4372797"/>
            <a:ext cx="7773339" cy="1421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5" name="Google Shape;115;p15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6" name="Google Shape;116;p15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7" name="Google Shape;117;p15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Questrial"/>
              <a:buNone/>
            </a:pPr>
            <a:r>
              <a:rPr b="0" lang="en-US" sz="80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“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Questrial"/>
              <a:buNone/>
            </a:pPr>
            <a:r>
              <a:rPr b="0" lang="en-US" sz="80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121" name="Google Shape;12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>
            <p:ph type="title"/>
          </p:nvPr>
        </p:nvSpPr>
        <p:spPr>
          <a:xfrm>
            <a:off x="685331" y="2138722"/>
            <a:ext cx="7773339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3" name="Google Shape;123;p16"/>
          <p:cNvSpPr txBox="1"/>
          <p:nvPr>
            <p:ph idx="1" type="body"/>
          </p:nvPr>
        </p:nvSpPr>
        <p:spPr>
          <a:xfrm>
            <a:off x="685331" y="4662335"/>
            <a:ext cx="7773339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4" name="Google Shape;124;p16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5" name="Google Shape;125;p16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6" name="Google Shape;126;p16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128" name="Google Shape;12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 txBox="1"/>
          <p:nvPr>
            <p:ph type="title"/>
          </p:nvPr>
        </p:nvSpPr>
        <p:spPr>
          <a:xfrm>
            <a:off x="685331" y="609600"/>
            <a:ext cx="7773339" cy="1605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0" name="Google Shape;130;p17"/>
          <p:cNvSpPr txBox="1"/>
          <p:nvPr>
            <p:ph idx="1" type="body"/>
          </p:nvPr>
        </p:nvSpPr>
        <p:spPr>
          <a:xfrm>
            <a:off x="685331" y="2367093"/>
            <a:ext cx="24742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1" name="Google Shape;131;p17"/>
          <p:cNvSpPr txBox="1"/>
          <p:nvPr>
            <p:ph idx="2" type="body"/>
          </p:nvPr>
        </p:nvSpPr>
        <p:spPr>
          <a:xfrm>
            <a:off x="685331" y="2943356"/>
            <a:ext cx="2474232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2" name="Google Shape;132;p17"/>
          <p:cNvSpPr txBox="1"/>
          <p:nvPr>
            <p:ph idx="3" type="body"/>
          </p:nvPr>
        </p:nvSpPr>
        <p:spPr>
          <a:xfrm>
            <a:off x="3339292" y="2367093"/>
            <a:ext cx="24686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3" name="Google Shape;133;p17"/>
          <p:cNvSpPr txBox="1"/>
          <p:nvPr>
            <p:ph idx="4" type="body"/>
          </p:nvPr>
        </p:nvSpPr>
        <p:spPr>
          <a:xfrm>
            <a:off x="3331012" y="2943356"/>
            <a:ext cx="2477513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4" name="Google Shape;134;p17"/>
          <p:cNvSpPr txBox="1"/>
          <p:nvPr>
            <p:ph idx="5" type="body"/>
          </p:nvPr>
        </p:nvSpPr>
        <p:spPr>
          <a:xfrm>
            <a:off x="5979974" y="2367093"/>
            <a:ext cx="247869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5" name="Google Shape;135;p17"/>
          <p:cNvSpPr txBox="1"/>
          <p:nvPr>
            <p:ph idx="6" type="body"/>
          </p:nvPr>
        </p:nvSpPr>
        <p:spPr>
          <a:xfrm>
            <a:off x="5979974" y="2943356"/>
            <a:ext cx="2478696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6" name="Google Shape;136;p17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7" name="Google Shape;137;p17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140" name="Google Shape;14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8"/>
          <p:cNvSpPr txBox="1"/>
          <p:nvPr>
            <p:ph type="title"/>
          </p:nvPr>
        </p:nvSpPr>
        <p:spPr>
          <a:xfrm>
            <a:off x="685331" y="610772"/>
            <a:ext cx="7773339" cy="1603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2" name="Google Shape;142;p18"/>
          <p:cNvSpPr txBox="1"/>
          <p:nvPr>
            <p:ph idx="1" type="body"/>
          </p:nvPr>
        </p:nvSpPr>
        <p:spPr>
          <a:xfrm>
            <a:off x="685331" y="4204820"/>
            <a:ext cx="247230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3" name="Google Shape;143;p18"/>
          <p:cNvSpPr/>
          <p:nvPr>
            <p:ph idx="2" type="pic"/>
          </p:nvPr>
        </p:nvSpPr>
        <p:spPr>
          <a:xfrm>
            <a:off x="685331" y="2367093"/>
            <a:ext cx="2472307" cy="1524000"/>
          </a:xfrm>
          <a:prstGeom prst="roundRect">
            <a:avLst>
              <a:gd fmla="val 9363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4" name="Google Shape;144;p18"/>
          <p:cNvSpPr txBox="1"/>
          <p:nvPr>
            <p:ph idx="3" type="body"/>
          </p:nvPr>
        </p:nvSpPr>
        <p:spPr>
          <a:xfrm>
            <a:off x="685331" y="4781082"/>
            <a:ext cx="2472307" cy="1010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5" name="Google Shape;145;p18"/>
          <p:cNvSpPr txBox="1"/>
          <p:nvPr>
            <p:ph idx="4" type="body"/>
          </p:nvPr>
        </p:nvSpPr>
        <p:spPr>
          <a:xfrm>
            <a:off x="3332069" y="4204820"/>
            <a:ext cx="247637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6" name="Google Shape;146;p18"/>
          <p:cNvSpPr/>
          <p:nvPr>
            <p:ph idx="5" type="pic"/>
          </p:nvPr>
        </p:nvSpPr>
        <p:spPr>
          <a:xfrm>
            <a:off x="3331011" y="2367093"/>
            <a:ext cx="2477514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7" name="Google Shape;147;p18"/>
          <p:cNvSpPr txBox="1"/>
          <p:nvPr>
            <p:ph idx="6" type="body"/>
          </p:nvPr>
        </p:nvSpPr>
        <p:spPr>
          <a:xfrm>
            <a:off x="3331011" y="4781081"/>
            <a:ext cx="2477514" cy="1010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8" name="Google Shape;148;p18"/>
          <p:cNvSpPr txBox="1"/>
          <p:nvPr>
            <p:ph idx="7" type="body"/>
          </p:nvPr>
        </p:nvSpPr>
        <p:spPr>
          <a:xfrm>
            <a:off x="5979974" y="4204820"/>
            <a:ext cx="247551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9" name="Google Shape;149;p18"/>
          <p:cNvSpPr/>
          <p:nvPr>
            <p:ph idx="8" type="pic"/>
          </p:nvPr>
        </p:nvSpPr>
        <p:spPr>
          <a:xfrm>
            <a:off x="5979974" y="2367093"/>
            <a:ext cx="2478696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0" name="Google Shape;150;p18"/>
          <p:cNvSpPr txBox="1"/>
          <p:nvPr>
            <p:ph idx="9" type="body"/>
          </p:nvPr>
        </p:nvSpPr>
        <p:spPr>
          <a:xfrm>
            <a:off x="5979880" y="4781079"/>
            <a:ext cx="2478790" cy="1010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1" name="Google Shape;151;p18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2" name="Google Shape;152;p18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3" name="Google Shape;153;p18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155" name="Google Shape;15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9"/>
          <p:cNvSpPr txBox="1"/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7" name="Google Shape;157;p19"/>
          <p:cNvSpPr txBox="1"/>
          <p:nvPr>
            <p:ph idx="1" type="body"/>
          </p:nvPr>
        </p:nvSpPr>
        <p:spPr>
          <a:xfrm rot="5400000">
            <a:off x="2859947" y="192478"/>
            <a:ext cx="3424107" cy="7773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8" name="Google Shape;158;p19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9" name="Google Shape;159;p19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0" name="Google Shape;160;p19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162" name="Google Shape;16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0"/>
          <p:cNvSpPr txBox="1"/>
          <p:nvPr>
            <p:ph type="title"/>
          </p:nvPr>
        </p:nvSpPr>
        <p:spPr>
          <a:xfrm rot="5400000">
            <a:off x="4910373" y="2242904"/>
            <a:ext cx="5181599" cy="1914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4" name="Google Shape;164;p20"/>
          <p:cNvSpPr txBox="1"/>
          <p:nvPr>
            <p:ph idx="1" type="body"/>
          </p:nvPr>
        </p:nvSpPr>
        <p:spPr>
          <a:xfrm rot="5400000">
            <a:off x="966553" y="328380"/>
            <a:ext cx="5181599" cy="5744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5" name="Google Shape;165;p20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6" name="Google Shape;166;p20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7" name="Google Shape;167;p20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24" name="Google Shape;2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29" name="Google Shape;2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/>
          <p:nvPr>
            <p:ph type="title"/>
          </p:nvPr>
        </p:nvSpPr>
        <p:spPr>
          <a:xfrm>
            <a:off x="685331" y="828564"/>
            <a:ext cx="7763814" cy="2736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Questrial"/>
              <a:buNone/>
              <a:defRPr b="0" i="0" sz="4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685331" y="3657458"/>
            <a:ext cx="7763814" cy="1368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457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810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55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429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429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429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429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429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429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4648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810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55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429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429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429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429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429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429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49" name="Google Shape;4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 txBox="1"/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685330" y="2367093"/>
            <a:ext cx="7772870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56" name="Google Shape;5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 txBox="1"/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8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62" name="Google Shape;6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/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685330" y="2367093"/>
            <a:ext cx="3829520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2" type="body"/>
          </p:nvPr>
        </p:nvSpPr>
        <p:spPr>
          <a:xfrm>
            <a:off x="4629150" y="2367093"/>
            <a:ext cx="3829050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70" name="Google Shape;7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0"/>
          <p:cNvSpPr txBox="1"/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859746" y="2371018"/>
            <a:ext cx="3655106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2" type="body"/>
          </p:nvPr>
        </p:nvSpPr>
        <p:spPr>
          <a:xfrm>
            <a:off x="685331" y="3051013"/>
            <a:ext cx="3829520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idx="3" type="body"/>
          </p:nvPr>
        </p:nvSpPr>
        <p:spPr>
          <a:xfrm>
            <a:off x="4797317" y="2371018"/>
            <a:ext cx="3661353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4" type="body"/>
          </p:nvPr>
        </p:nvSpPr>
        <p:spPr>
          <a:xfrm>
            <a:off x="4629150" y="3051013"/>
            <a:ext cx="3829051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7" name="Google Shape;77;p10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-1"/>
            <a:ext cx="9144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sites.google.com/epsne.org/careerawarenessprogram/eat-with-an-expert/elkhorn-high?authuser=0" TargetMode="External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launchpad.classlink.com/elkhorn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DDDDD"/>
            </a:gs>
            <a:gs pos="100000">
              <a:srgbClr val="91919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/>
          <p:nvPr>
            <p:ph type="ctrTitle"/>
          </p:nvPr>
        </p:nvSpPr>
        <p:spPr>
          <a:xfrm>
            <a:off x="359625" y="818800"/>
            <a:ext cx="8377800" cy="1692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3302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200"/>
              <a:buFont typeface="Noto Sans Symbols"/>
              <a:buChar char="●"/>
            </a:pPr>
            <a:r>
              <a:rPr lang="en-US" sz="1900">
                <a:solidFill>
                  <a:srgbClr val="6D9EEB"/>
                </a:solidFill>
                <a:latin typeface="Arial"/>
                <a:ea typeface="Arial"/>
                <a:cs typeface="Arial"/>
                <a:sym typeface="Arial"/>
              </a:rPr>
              <a:t>Eat with an expert once a month in Lecture Hall</a:t>
            </a:r>
            <a:endParaRPr sz="1900">
              <a:solidFill>
                <a:srgbClr val="6D9EE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1800"/>
              <a:buFont typeface="Arial"/>
              <a:buChar char="○"/>
            </a:pPr>
            <a:r>
              <a:rPr lang="en-US">
                <a:solidFill>
                  <a:srgbClr val="6D9EEB"/>
                </a:solidFill>
              </a:rPr>
              <a:t>March 9, 1st period:  Careers in Aviation</a:t>
            </a:r>
            <a:endParaRPr>
              <a:solidFill>
                <a:srgbClr val="6D9EEB"/>
              </a:solidFill>
            </a:endParaRPr>
          </a:p>
          <a:p>
            <a:pPr indent="-26670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1800"/>
              <a:buFont typeface="Noto Sans Symbols"/>
              <a:buChar char="○"/>
            </a:pPr>
            <a:r>
              <a:rPr lang="en-US">
                <a:solidFill>
                  <a:srgbClr val="6D9EEB"/>
                </a:solidFill>
              </a:rPr>
              <a:t>April 13, 2nd period:  Careers with Children's Hospital &amp; Medical Center</a:t>
            </a:r>
            <a:endParaRPr>
              <a:solidFill>
                <a:srgbClr val="6D9EEB"/>
              </a:solidFill>
            </a:endParaRPr>
          </a:p>
          <a:p>
            <a:pPr indent="-3048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1800"/>
              <a:buFont typeface="Noto Sans Symbols"/>
              <a:buChar char="●"/>
            </a:pPr>
            <a:r>
              <a:rPr lang="en-US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Must sign up on link</a:t>
            </a:r>
            <a: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2200" u="sng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Eat With An Expert</a:t>
            </a:r>
            <a:endParaRPr sz="1800">
              <a:solidFill>
                <a:srgbClr val="6D9EEB"/>
              </a:solidFill>
            </a:endParaRPr>
          </a:p>
        </p:txBody>
      </p:sp>
      <p:sp>
        <p:nvSpPr>
          <p:cNvPr id="174" name="Google Shape;174;p21"/>
          <p:cNvSpPr txBox="1"/>
          <p:nvPr>
            <p:ph idx="1" type="subTitle"/>
          </p:nvPr>
        </p:nvSpPr>
        <p:spPr>
          <a:xfrm>
            <a:off x="1313259" y="3886201"/>
            <a:ext cx="6517500" cy="137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1"/>
          <p:cNvSpPr txBox="1"/>
          <p:nvPr>
            <p:ph idx="12" type="sldNum"/>
          </p:nvPr>
        </p:nvSpPr>
        <p:spPr>
          <a:xfrm>
            <a:off x="7885509" y="5883276"/>
            <a:ext cx="5733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p21"/>
          <p:cNvSpPr txBox="1"/>
          <p:nvPr/>
        </p:nvSpPr>
        <p:spPr>
          <a:xfrm>
            <a:off x="536850" y="102225"/>
            <a:ext cx="8006400" cy="51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D9EEB"/>
                </a:solidFill>
              </a:rPr>
              <a:t>Career Exploration Announcement Before TA Lesson:</a:t>
            </a:r>
            <a:endParaRPr sz="700">
              <a:solidFill>
                <a:srgbClr val="6D9EEB"/>
              </a:solidFill>
            </a:endParaRPr>
          </a:p>
        </p:txBody>
      </p:sp>
      <p:pic>
        <p:nvPicPr>
          <p:cNvPr id="177" name="Google Shape;17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8062" y="2710775"/>
            <a:ext cx="6897474" cy="386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0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sz="1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70" name="Google Shape;27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524000"/>
            <a:ext cx="2847975" cy="3810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1" name="Google Shape;271;p30"/>
          <p:cNvSpPr txBox="1"/>
          <p:nvPr/>
        </p:nvSpPr>
        <p:spPr>
          <a:xfrm>
            <a:off x="4038600" y="838200"/>
            <a:ext cx="4133489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Name your resume. Often is your name such as “Andy Antler’s Resume”.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0"/>
          <p:cNvSpPr txBox="1"/>
          <p:nvPr/>
        </p:nvSpPr>
        <p:spPr>
          <a:xfrm>
            <a:off x="4038599" y="3398082"/>
            <a:ext cx="413348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 a template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3" name="Google Shape;273;p30"/>
          <p:cNvSpPr txBox="1"/>
          <p:nvPr/>
        </p:nvSpPr>
        <p:spPr>
          <a:xfrm>
            <a:off x="4088423" y="4509944"/>
            <a:ext cx="32004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Continue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4" name="Google Shape;274;p30"/>
          <p:cNvSpPr txBox="1"/>
          <p:nvPr/>
        </p:nvSpPr>
        <p:spPr>
          <a:xfrm>
            <a:off x="3505200" y="2057400"/>
            <a:ext cx="257175" cy="42789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275" name="Google Shape;275;p30"/>
          <p:cNvCxnSpPr/>
          <p:nvPr/>
        </p:nvCxnSpPr>
        <p:spPr>
          <a:xfrm rot="10800000">
            <a:off x="2683851" y="4876800"/>
            <a:ext cx="1430949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1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sz="1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81" name="Google Shape;28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286000"/>
            <a:ext cx="3771900" cy="21907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2" name="Google Shape;28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05050" y="838200"/>
            <a:ext cx="207645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1"/>
          <p:cNvSpPr/>
          <p:nvPr/>
        </p:nvSpPr>
        <p:spPr>
          <a:xfrm>
            <a:off x="4597734" y="983962"/>
            <a:ext cx="370806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 sure to SAVE it!</a:t>
            </a:r>
            <a:endParaRPr/>
          </a:p>
        </p:txBody>
      </p:sp>
      <p:sp>
        <p:nvSpPr>
          <p:cNvPr id="284" name="Google Shape;284;p31"/>
          <p:cNvSpPr txBox="1"/>
          <p:nvPr/>
        </p:nvSpPr>
        <p:spPr>
          <a:xfrm>
            <a:off x="4597734" y="2133600"/>
            <a:ext cx="3936666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Once it’s saved you can always come back and edit it, download it to email to an employer or college, or print it. 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5" name="Google Shape;285;p31"/>
          <p:cNvSpPr txBox="1"/>
          <p:nvPr/>
        </p:nvSpPr>
        <p:spPr>
          <a:xfrm>
            <a:off x="685800" y="2362200"/>
            <a:ext cx="3276600" cy="30777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B0F0"/>
                </a:solidFill>
                <a:latin typeface="Nunito"/>
                <a:ea typeface="Nunito"/>
                <a:cs typeface="Nunito"/>
                <a:sym typeface="Nunito"/>
              </a:rPr>
              <a:t>Andy Antler’s Scholarship Resume</a:t>
            </a:r>
            <a:endParaRPr b="1" sz="1400">
              <a:solidFill>
                <a:srgbClr val="00B0F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2"/>
          <p:cNvSpPr txBox="1"/>
          <p:nvPr>
            <p:ph type="ctrTitle"/>
          </p:nvPr>
        </p:nvSpPr>
        <p:spPr>
          <a:xfrm>
            <a:off x="1941188" y="838200"/>
            <a:ext cx="6517482" cy="8328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Century Gothic"/>
              <a:buNone/>
            </a:pPr>
            <a:r>
              <a:rPr b="0" i="0" lang="en-US" sz="432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THINGS TO REMEMBER</a:t>
            </a:r>
            <a:endParaRPr b="0" i="0" sz="432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2"/>
          <p:cNvSpPr txBox="1"/>
          <p:nvPr>
            <p:ph idx="1" type="subTitle"/>
          </p:nvPr>
        </p:nvSpPr>
        <p:spPr>
          <a:xfrm>
            <a:off x="379500" y="1373375"/>
            <a:ext cx="7506000" cy="45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None/>
            </a:pPr>
            <a:r>
              <a:t/>
            </a:r>
            <a:endParaRPr b="0" i="0" sz="1540" u="none" cap="none" strike="noStrike">
              <a:solidFill>
                <a:srgbClr val="7F7F7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516255" lvl="0" marL="5715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should update your resume on a regular basis.</a:t>
            </a:r>
            <a:endParaRPr b="0" i="0" sz="2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5715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516255" lvl="0" marL="5715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can use different resumes for scholarships, employment, college, etc.</a:t>
            </a:r>
            <a:br>
              <a:rPr b="0" i="0" lang="en-US" sz="27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b="0" i="0" sz="27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516255" lvl="0" marL="5715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Char char="•"/>
            </a:pPr>
            <a:r>
              <a:rPr lang="en-US"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you need a letter of recommendation from a teacher, </a:t>
            </a:r>
            <a:r>
              <a:rPr b="1" lang="en-US"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ask them at least two weeks in advance</a:t>
            </a:r>
            <a:r>
              <a:rPr lang="en-US"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5715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2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sz="1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3" name="Google Shape;293;p32"/>
          <p:cNvSpPr txBox="1"/>
          <p:nvPr/>
        </p:nvSpPr>
        <p:spPr>
          <a:xfrm>
            <a:off x="3258900" y="7244375"/>
            <a:ext cx="734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/>
          <p:nvPr>
            <p:ph type="ctrTitle"/>
          </p:nvPr>
        </p:nvSpPr>
        <p:spPr>
          <a:xfrm>
            <a:off x="228600" y="609600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 COLLEGE AND CAREER PLANNING</a:t>
            </a:r>
            <a:endParaRPr b="0" i="0" sz="6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2"/>
          <p:cNvSpPr txBox="1"/>
          <p:nvPr>
            <p:ph idx="1" type="subTitle"/>
          </p:nvPr>
        </p:nvSpPr>
        <p:spPr>
          <a:xfrm>
            <a:off x="228600" y="32766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b="0" i="0" lang="en-US" sz="37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Naviance</a:t>
            </a:r>
            <a:endParaRPr b="0" i="0" sz="37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b="0" i="0" lang="en-US" sz="37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Resume Builder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rgbClr val="7F7F7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4" name="Google Shape;184;p22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/>
          <p:nvPr>
            <p:ph type="title"/>
          </p:nvPr>
        </p:nvSpPr>
        <p:spPr>
          <a:xfrm>
            <a:off x="-381000" y="-7217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Naviance Login Directions</a:t>
            </a:r>
            <a:endParaRPr b="0" i="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3"/>
          <p:cNvSpPr txBox="1"/>
          <p:nvPr>
            <p:ph idx="1" type="body"/>
          </p:nvPr>
        </p:nvSpPr>
        <p:spPr>
          <a:xfrm>
            <a:off x="2506201" y="1201787"/>
            <a:ext cx="6469255" cy="5264327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>
                <a:latin typeface="Century Gothic"/>
                <a:ea typeface="Century Gothic"/>
                <a:cs typeface="Century Gothic"/>
                <a:sym typeface="Century Gothic"/>
              </a:rPr>
              <a:t>Go to ClassLink:  </a:t>
            </a:r>
            <a:r>
              <a:rPr b="1" lang="en-US" sz="24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http://launchpad.classlink.com/elkhorn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>
                <a:latin typeface="Century Gothic"/>
                <a:ea typeface="Century Gothic"/>
                <a:cs typeface="Century Gothic"/>
                <a:sym typeface="Century Gothic"/>
              </a:rPr>
              <a:t>Click on the following Icon and you should automatically be logged in to Naviance: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3"/>
          <p:cNvSpPr txBox="1"/>
          <p:nvPr>
            <p:ph idx="12" type="sldNum"/>
          </p:nvPr>
        </p:nvSpPr>
        <p:spPr>
          <a:xfrm>
            <a:off x="7772400" y="5791200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sz="10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193" name="Google Shape;193;p23"/>
          <p:cNvCxnSpPr/>
          <p:nvPr/>
        </p:nvCxnSpPr>
        <p:spPr>
          <a:xfrm>
            <a:off x="1458022" y="3505200"/>
            <a:ext cx="3723578" cy="304800"/>
          </a:xfrm>
          <a:prstGeom prst="straightConnector1">
            <a:avLst/>
          </a:prstGeom>
          <a:gradFill>
            <a:gsLst>
              <a:gs pos="0">
                <a:srgbClr val="9DCB7B"/>
              </a:gs>
              <a:gs pos="50000">
                <a:srgbClr val="89C25E"/>
              </a:gs>
              <a:gs pos="100000">
                <a:srgbClr val="72AE40"/>
              </a:gs>
            </a:gsLst>
            <a:lin ang="5400000" scaled="0"/>
          </a:gradFill>
          <a:ln>
            <a:noFill/>
          </a:ln>
          <a:effectLst>
            <a:outerShdw blurRad="63500" rotWithShape="0" algn="ctr" dir="5400000" dist="25400">
              <a:srgbClr val="000000">
                <a:alpha val="68627"/>
              </a:srgbClr>
            </a:outerShdw>
          </a:effectLst>
        </p:spPr>
      </p:cxnSp>
      <p:pic>
        <p:nvPicPr>
          <p:cNvPr id="194" name="Google Shape;19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077277"/>
            <a:ext cx="1600200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5575" y="4696470"/>
            <a:ext cx="4072700" cy="111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>
            <p:ph type="title"/>
          </p:nvPr>
        </p:nvSpPr>
        <p:spPr>
          <a:xfrm>
            <a:off x="647232" y="158499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T Sans"/>
              <a:buNone/>
            </a:pPr>
            <a:r>
              <a:rPr lang="en-US">
                <a:latin typeface="PT Sans"/>
                <a:ea typeface="PT Sans"/>
                <a:cs typeface="PT Sans"/>
                <a:sym typeface="PT Sans"/>
              </a:rPr>
              <a:t>Building a Resume</a:t>
            </a:r>
            <a:endParaRPr/>
          </a:p>
        </p:txBody>
      </p:sp>
      <p:sp>
        <p:nvSpPr>
          <p:cNvPr id="201" name="Google Shape;201;p24"/>
          <p:cNvSpPr txBox="1"/>
          <p:nvPr>
            <p:ph idx="1" type="body"/>
          </p:nvPr>
        </p:nvSpPr>
        <p:spPr>
          <a:xfrm>
            <a:off x="6096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Important sections to consider:</a:t>
            </a:r>
            <a:endParaRPr b="1">
              <a:solidFill>
                <a:srgbClr val="FF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556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T Sans"/>
              <a:buChar char="•"/>
            </a:pPr>
            <a:r>
              <a:rPr b="1" lang="en-US">
                <a:latin typeface="PT Sans"/>
                <a:ea typeface="PT Sans"/>
                <a:cs typeface="PT Sans"/>
                <a:sym typeface="PT Sans"/>
              </a:rPr>
              <a:t>Personal Information</a:t>
            </a:r>
            <a:endParaRPr b="1"/>
          </a:p>
          <a:p>
            <a:pPr indent="-3556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T Sans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Education</a:t>
            </a:r>
            <a:endParaRPr b="1"/>
          </a:p>
          <a:p>
            <a:pPr indent="-3556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ans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Volunteer service</a:t>
            </a:r>
            <a:endParaRPr/>
          </a:p>
          <a:p>
            <a:pPr indent="-3556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ans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Extracurricular activities</a:t>
            </a:r>
            <a:endParaRPr/>
          </a:p>
          <a:p>
            <a:pPr indent="-3556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ans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Awards/certificates</a:t>
            </a:r>
            <a:endParaRPr/>
          </a:p>
          <a:p>
            <a:pPr indent="-3556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ans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Skills/academic achievement</a:t>
            </a:r>
            <a:endParaRPr/>
          </a:p>
          <a:p>
            <a:pPr indent="-3556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ans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Music/artistic achievement</a:t>
            </a:r>
            <a:endParaRPr/>
          </a:p>
          <a:p>
            <a:pPr indent="-3556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ans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Athletic achievement</a:t>
            </a:r>
            <a:endParaRPr/>
          </a:p>
          <a:p>
            <a:pPr indent="-3556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ans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Leadership</a:t>
            </a:r>
            <a:endParaRPr/>
          </a:p>
          <a:p>
            <a:pPr indent="-3556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ans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Additional information</a:t>
            </a:r>
            <a:endParaRPr/>
          </a:p>
          <a:p>
            <a:pPr indent="-3556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ans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References</a:t>
            </a:r>
            <a:endParaRPr b="1"/>
          </a:p>
          <a:p>
            <a:pPr indent="-101600" lvl="0" marL="2286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02" name="Google Shape;202;p24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sz="10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03" name="Google Shape;20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3203" y="1442175"/>
            <a:ext cx="3739450" cy="484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4"/>
          <p:cNvSpPr txBox="1"/>
          <p:nvPr/>
        </p:nvSpPr>
        <p:spPr>
          <a:xfrm>
            <a:off x="5074800" y="1471850"/>
            <a:ext cx="3715500" cy="28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Questrial"/>
                <a:ea typeface="Questrial"/>
                <a:cs typeface="Questrial"/>
                <a:sym typeface="Questrial"/>
              </a:rPr>
              <a:t>Simple Example of a High School Student Resume</a:t>
            </a:r>
            <a:endParaRPr b="1" sz="12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86972"/>
            <a:ext cx="9144000" cy="269365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5"/>
          <p:cNvSpPr txBox="1"/>
          <p:nvPr>
            <p:ph type="title"/>
          </p:nvPr>
        </p:nvSpPr>
        <p:spPr>
          <a:xfrm>
            <a:off x="685332" y="-152400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sz="3200">
                <a:latin typeface="Century Gothic"/>
                <a:ea typeface="Century Gothic"/>
                <a:cs typeface="Century Gothic"/>
                <a:sym typeface="Century Gothic"/>
              </a:rPr>
              <a:t>How to create a resume in Naviance</a:t>
            </a:r>
            <a:r>
              <a:rPr b="0" i="0" lang="en-US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sp>
        <p:nvSpPr>
          <p:cNvPr id="212" name="Google Shape;212;p25"/>
          <p:cNvSpPr txBox="1"/>
          <p:nvPr>
            <p:ph idx="2" type="body"/>
          </p:nvPr>
        </p:nvSpPr>
        <p:spPr>
          <a:xfrm>
            <a:off x="1672025" y="1086875"/>
            <a:ext cx="61683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on the down arrow by your </a:t>
            </a: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Initials</a:t>
            </a:r>
            <a:endParaRPr sz="2000"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13" name="Google Shape;213;p25"/>
          <p:cNvSpPr txBox="1"/>
          <p:nvPr>
            <p:ph idx="4294967295" type="body"/>
          </p:nvPr>
        </p:nvSpPr>
        <p:spPr>
          <a:xfrm>
            <a:off x="0" y="5478463"/>
            <a:ext cx="8490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on “Resume”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214" name="Google Shape;214;p25"/>
          <p:cNvCxnSpPr/>
          <p:nvPr/>
        </p:nvCxnSpPr>
        <p:spPr>
          <a:xfrm>
            <a:off x="7932350" y="1135775"/>
            <a:ext cx="33000" cy="13221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15" name="Google Shape;215;p25"/>
          <p:cNvCxnSpPr/>
          <p:nvPr/>
        </p:nvCxnSpPr>
        <p:spPr>
          <a:xfrm flipH="1" rot="10800000">
            <a:off x="4139000" y="3229925"/>
            <a:ext cx="2432100" cy="27039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/>
          <p:nvPr>
            <p:ph idx="1" type="body"/>
          </p:nvPr>
        </p:nvSpPr>
        <p:spPr>
          <a:xfrm>
            <a:off x="4900246" y="1692275"/>
            <a:ext cx="3558424" cy="5165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on Add/Update sections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on the “Plus” button 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to add your sections</a:t>
            </a:r>
            <a:endParaRPr/>
          </a:p>
          <a:p>
            <a:pPr indent="-101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1" name="Google Shape;221;p26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sz="1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22" name="Google Shape;222;p26"/>
          <p:cNvPicPr preferRelativeResize="0"/>
          <p:nvPr/>
        </p:nvPicPr>
        <p:blipFill rotWithShape="1">
          <a:blip r:embed="rId3">
            <a:alphaModFix/>
          </a:blip>
          <a:srcRect b="7939" l="2053" r="73783" t="3044"/>
          <a:stretch/>
        </p:blipFill>
        <p:spPr>
          <a:xfrm>
            <a:off x="1632835" y="1760538"/>
            <a:ext cx="1974942" cy="430823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3" name="Google Shape;22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43200" y="545613"/>
            <a:ext cx="828675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6"/>
          <p:cNvSpPr txBox="1"/>
          <p:nvPr/>
        </p:nvSpPr>
        <p:spPr>
          <a:xfrm>
            <a:off x="4801464" y="609600"/>
            <a:ext cx="38091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on the “Plus” button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25" name="Google Shape;225;p26"/>
          <p:cNvCxnSpPr/>
          <p:nvPr/>
        </p:nvCxnSpPr>
        <p:spPr>
          <a:xfrm flipH="1">
            <a:off x="3709421" y="809655"/>
            <a:ext cx="1059806" cy="20966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26" name="Google Shape;226;p26"/>
          <p:cNvCxnSpPr/>
          <p:nvPr/>
        </p:nvCxnSpPr>
        <p:spPr>
          <a:xfrm rot="10800000">
            <a:off x="3709421" y="1981200"/>
            <a:ext cx="1059806" cy="4784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27" name="Google Shape;227;p26"/>
          <p:cNvSpPr txBox="1"/>
          <p:nvPr/>
        </p:nvSpPr>
        <p:spPr>
          <a:xfrm>
            <a:off x="2971800" y="2590800"/>
            <a:ext cx="635977" cy="838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8" name="Google Shape;228;p26"/>
          <p:cNvSpPr txBox="1"/>
          <p:nvPr/>
        </p:nvSpPr>
        <p:spPr>
          <a:xfrm>
            <a:off x="2971800" y="4114800"/>
            <a:ext cx="152400" cy="36933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 txBox="1"/>
          <p:nvPr>
            <p:ph type="title"/>
          </p:nvPr>
        </p:nvSpPr>
        <p:spPr>
          <a:xfrm>
            <a:off x="685332" y="269927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ADDITIONAL OPTIONS</a:t>
            </a:r>
            <a:endParaRPr b="0" i="0" sz="3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Google Shape;234;p27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sz="1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35" name="Google Shape;235;p27"/>
          <p:cNvPicPr preferRelativeResize="0"/>
          <p:nvPr/>
        </p:nvPicPr>
        <p:blipFill rotWithShape="1">
          <a:blip r:embed="rId3">
            <a:alphaModFix/>
          </a:blip>
          <a:srcRect b="-34" l="3797" r="5082" t="3592"/>
          <a:stretch/>
        </p:blipFill>
        <p:spPr>
          <a:xfrm>
            <a:off x="1371600" y="1836796"/>
            <a:ext cx="1828800" cy="404648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6" name="Google Shape;236;p27"/>
          <p:cNvSpPr/>
          <p:nvPr/>
        </p:nvSpPr>
        <p:spPr>
          <a:xfrm>
            <a:off x="4656236" y="3359175"/>
            <a:ext cx="22098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These </a:t>
            </a:r>
            <a:r>
              <a:rPr lang="en-US"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options</a:t>
            </a:r>
            <a:r>
              <a:rPr lang="en-US"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are very important for high school students.</a:t>
            </a:r>
            <a:endParaRPr/>
          </a:p>
        </p:txBody>
      </p:sp>
      <p:cxnSp>
        <p:nvCxnSpPr>
          <p:cNvPr id="237" name="Google Shape;237;p27"/>
          <p:cNvCxnSpPr/>
          <p:nvPr/>
        </p:nvCxnSpPr>
        <p:spPr>
          <a:xfrm rot="10800000">
            <a:off x="3250223" y="3276600"/>
            <a:ext cx="914400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38" name="Google Shape;238;p27"/>
          <p:cNvCxnSpPr/>
          <p:nvPr/>
        </p:nvCxnSpPr>
        <p:spPr>
          <a:xfrm rot="10800000">
            <a:off x="3267808" y="3581400"/>
            <a:ext cx="914400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39" name="Google Shape;239;p27"/>
          <p:cNvCxnSpPr/>
          <p:nvPr/>
        </p:nvCxnSpPr>
        <p:spPr>
          <a:xfrm rot="10800000">
            <a:off x="3267808" y="3860036"/>
            <a:ext cx="914400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40" name="Google Shape;240;p27"/>
          <p:cNvCxnSpPr/>
          <p:nvPr/>
        </p:nvCxnSpPr>
        <p:spPr>
          <a:xfrm rot="10800000">
            <a:off x="3267808" y="4191000"/>
            <a:ext cx="914400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41" name="Google Shape;241;p27"/>
          <p:cNvCxnSpPr/>
          <p:nvPr/>
        </p:nvCxnSpPr>
        <p:spPr>
          <a:xfrm rot="10800000">
            <a:off x="3267808" y="4495800"/>
            <a:ext cx="914400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42" name="Google Shape;242;p27"/>
          <p:cNvCxnSpPr/>
          <p:nvPr/>
        </p:nvCxnSpPr>
        <p:spPr>
          <a:xfrm rot="10800000">
            <a:off x="3267808" y="4800600"/>
            <a:ext cx="914400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43" name="Google Shape;243;p27"/>
          <p:cNvCxnSpPr/>
          <p:nvPr/>
        </p:nvCxnSpPr>
        <p:spPr>
          <a:xfrm rot="10800000">
            <a:off x="3267808" y="5715000"/>
            <a:ext cx="914400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44" name="Google Shape;244;p27"/>
          <p:cNvCxnSpPr/>
          <p:nvPr/>
        </p:nvCxnSpPr>
        <p:spPr>
          <a:xfrm rot="10800000">
            <a:off x="3250223" y="2971800"/>
            <a:ext cx="914400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"/>
          <p:cNvSpPr txBox="1"/>
          <p:nvPr>
            <p:ph type="title"/>
          </p:nvPr>
        </p:nvSpPr>
        <p:spPr>
          <a:xfrm>
            <a:off x="685331" y="228600"/>
            <a:ext cx="7773338" cy="748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T Sans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ADDING REFERENCES</a:t>
            </a:r>
            <a:endParaRPr/>
          </a:p>
        </p:txBody>
      </p:sp>
      <p:sp>
        <p:nvSpPr>
          <p:cNvPr id="250" name="Google Shape;250;p28"/>
          <p:cNvSpPr txBox="1"/>
          <p:nvPr>
            <p:ph idx="2" type="body"/>
          </p:nvPr>
        </p:nvSpPr>
        <p:spPr>
          <a:xfrm>
            <a:off x="5410200" y="977448"/>
            <a:ext cx="3670300" cy="5171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References </a:t>
            </a:r>
            <a:r>
              <a:rPr b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may NOT be family members unless they are your employer.</a:t>
            </a:r>
            <a:endParaRPr/>
          </a:p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You must have permission from each person listed to use them as a reference.</a:t>
            </a:r>
            <a:endParaRPr/>
          </a:p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References can make a big difference. </a:t>
            </a:r>
            <a:endParaRPr/>
          </a:p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Always think about how this person would describe you to others. </a:t>
            </a:r>
            <a:endParaRPr b="0" i="0" sz="20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51" name="Google Shape;251;p28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sz="10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52" name="Google Shape;25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478" y="2057400"/>
            <a:ext cx="3097922" cy="341424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3" name="Google Shape;253;p28"/>
          <p:cNvPicPr preferRelativeResize="0"/>
          <p:nvPr/>
        </p:nvPicPr>
        <p:blipFill rotWithShape="1">
          <a:blip r:embed="rId4">
            <a:alphaModFix/>
          </a:blip>
          <a:srcRect b="-34" l="3797" r="5082" t="3592"/>
          <a:stretch/>
        </p:blipFill>
        <p:spPr>
          <a:xfrm>
            <a:off x="3276600" y="1407122"/>
            <a:ext cx="1828800" cy="404648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54" name="Google Shape;254;p28"/>
          <p:cNvCxnSpPr/>
          <p:nvPr/>
        </p:nvCxnSpPr>
        <p:spPr>
          <a:xfrm rot="10800000">
            <a:off x="4419600" y="4648200"/>
            <a:ext cx="1219200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/>
          <p:nvPr>
            <p:ph type="ctrTitle"/>
          </p:nvPr>
        </p:nvSpPr>
        <p:spPr>
          <a:xfrm>
            <a:off x="4888523" y="1284438"/>
            <a:ext cx="3596400" cy="428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entury Gothic"/>
              <a:buNone/>
            </a:pPr>
            <a:r>
              <a:rPr b="0" i="0" lang="en-US" sz="324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you have entered all of the categories you want to include, click Print/Export Resume.</a:t>
            </a:r>
            <a:br>
              <a:rPr b="0" i="0" lang="en-US" sz="324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0" i="0" lang="en-US" sz="324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-US" sz="324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the plus button.</a:t>
            </a:r>
            <a:endParaRPr b="0" i="0" sz="324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0" name="Google Shape;260;p29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sz="1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61" name="Google Shape;26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3763" y="3964597"/>
            <a:ext cx="1254211" cy="1066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2" name="Google Shape;26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4325" y="2590800"/>
            <a:ext cx="3648075" cy="1257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63" name="Google Shape;263;p29"/>
          <p:cNvCxnSpPr/>
          <p:nvPr/>
        </p:nvCxnSpPr>
        <p:spPr>
          <a:xfrm rot="10800000">
            <a:off x="3810000" y="3505200"/>
            <a:ext cx="1078524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64" name="Google Shape;264;p29"/>
          <p:cNvCxnSpPr/>
          <p:nvPr/>
        </p:nvCxnSpPr>
        <p:spPr>
          <a:xfrm rot="10800000">
            <a:off x="3821723" y="4410809"/>
            <a:ext cx="1066799" cy="8792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roplet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